
<file path=[Content_Types].xml><?xml version="1.0" encoding="utf-8"?>
<Types xmlns="http://schemas.openxmlformats.org/package/2006/content-types">
  <Override PartName="/ppt/slideMasters/slideMaster3.xml" ContentType="application/vnd.openxmlformats-officedocument.presentationml.slideMaster+xml"/>
  <Override PartName="/ppt/theme/theme5.xml" ContentType="application/vnd.openxmlformats-officedocument.theme+xml"/>
  <Override PartName="/ppt/slideLayouts/slideLayout57.xml" ContentType="application/vnd.openxmlformats-officedocument.presentationml.slideLayout+xml"/>
  <Override PartName="/ppt/slideLayouts/slideLayout157.xml" ContentType="application/vnd.openxmlformats-officedocument.presentationml.slideLayout+xml"/>
  <Override PartName="/ppt/notesSlides/notesSlide2.xml" ContentType="application/vnd.openxmlformats-officedocument.presentationml.notesSlide+xml"/>
  <Override PartName="/ppt/slides/slide36.xml" ContentType="application/vnd.openxmlformats-officedocument.presentationml.slide+xml"/>
  <Override PartName="/ppt/slideLayouts/slideLayout46.xml" ContentType="application/vnd.openxmlformats-officedocument.presentationml.slideLayout+xml"/>
  <Override PartName="/ppt/slideLayouts/slideLayout93.xml" ContentType="application/vnd.openxmlformats-officedocument.presentationml.slideLayout+xml"/>
  <Override PartName="/ppt/slideLayouts/slideLayout135.xml" ContentType="application/vnd.openxmlformats-officedocument.presentationml.slideLayout+xml"/>
  <Override PartName="/ppt/slideLayouts/slideLayout146.xml" ContentType="application/vnd.openxmlformats-officedocument.presentationml.slideLayout+xml"/>
  <Override PartName="/ppt/slideLayouts/slideLayout182.xml" ContentType="application/vnd.openxmlformats-officedocument.presentationml.slideLayout+xml"/>
  <Override PartName="/ppt/slideLayouts/slideLayout193.xml" ContentType="application/vnd.openxmlformats-officedocument.presentationml.slideLayout+xml"/>
  <Override PartName="/ppt/slideMasters/slideMaster19.xml" ContentType="application/vnd.openxmlformats-officedocument.presentationml.slideMaster+xml"/>
  <Override PartName="/ppt/slides/slide25.xml" ContentType="application/vnd.openxmlformats-officedocument.presentationml.slid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82.xml" ContentType="application/vnd.openxmlformats-officedocument.presentationml.slideLayout+xml"/>
  <Override PartName="/ppt/slideLayouts/slideLayout124.xml" ContentType="application/vnd.openxmlformats-officedocument.presentationml.slideLayout+xml"/>
  <Override PartName="/ppt/slideLayouts/slideLayout171.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slideLayouts/slideLayout113.xml" ContentType="application/vnd.openxmlformats-officedocument.presentationml.slideLayout+xml"/>
  <Override PartName="/ppt/slideLayouts/slideLayout160.xml" ContentType="application/vnd.openxmlformats-officedocument.presentationml.slideLayout+xml"/>
  <Override PartName="/ppt/theme/theme18.xml" ContentType="application/vnd.openxmlformats-officedocument.theme+xml"/>
  <Override PartName="/ppt/notesSlides/notesSlide16.xml" ContentType="application/vnd.openxmlformats-officedocument.presentationml.notesSlide+xml"/>
  <Override PartName="/ppt/tableStyles.xml" ContentType="application/vnd.openxmlformats-officedocument.presentationml.tableStyles+xml"/>
  <Override PartName="/ppt/slideLayouts/slideLayout102.xml" ContentType="application/vnd.openxmlformats-officedocument.presentationml.slideLayout+xml"/>
  <Override PartName="/ppt/slideMasters/slideMaster8.xml" ContentType="application/vnd.openxmlformats-officedocument.presentationml.slideMaster+xml"/>
  <Override PartName="/ppt/slideMasters/slideMaster11.xml" ContentType="application/vnd.openxmlformats-officedocument.presentationml.slideMaster+xml"/>
  <Override PartName="/ppt/notesSlides/notesSlide30.xml" ContentType="application/vnd.openxmlformats-officedocument.presentationml.notesSlide+xml"/>
  <Override PartName="/ppt/slideLayouts/slideLayout198.xml" ContentType="application/vnd.openxmlformats-officedocument.presentationml.slideLayout+xml"/>
  <Override PartName="/ppt/slideLayouts/slideLayout203.xml" ContentType="application/vnd.openxmlformats-officedocument.presentationml.slideLayout+xml"/>
  <Override PartName="/ppt/notesSlides/notesSlide7.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slideLayouts/slideLayout87.xml" ContentType="application/vnd.openxmlformats-officedocument.presentationml.slideLayout+xml"/>
  <Override PartName="/ppt/slideLayouts/slideLayout98.xml" ContentType="application/vnd.openxmlformats-officedocument.presentationml.slideLayout+xml"/>
  <Override PartName="/ppt/theme/theme10.xml" ContentType="application/vnd.openxmlformats-officedocument.theme+xml"/>
  <Override PartName="/ppt/slideLayouts/slideLayout187.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76.xml" ContentType="application/vnd.openxmlformats-officedocument.presentationml.slideLayout+xml"/>
  <Override PartName="/ppt/slideLayouts/slideLayout118.xml" ContentType="application/vnd.openxmlformats-officedocument.presentationml.slideLayout+xml"/>
  <Override PartName="/ppt/slideLayouts/slideLayout129.xml" ContentType="application/vnd.openxmlformats-officedocument.presentationml.slideLayout+xml"/>
  <Override PartName="/ppt/slideLayouts/slideLayout165.xml" ContentType="application/vnd.openxmlformats-officedocument.presentationml.slideLayout+xml"/>
  <Override PartName="/ppt/slideLayouts/slideLayout176.xml" ContentType="application/vnd.openxmlformats-officedocument.presentationml.slideLayout+xml"/>
  <Default Extension="png" ContentType="image/png"/>
  <Override PartName="/ppt/slideLayouts/slideLayout18.xml" ContentType="application/vnd.openxmlformats-officedocument.presentationml.slideLayout+xml"/>
  <Override PartName="/ppt/theme/theme2.xml" ContentType="application/vnd.openxmlformats-officedocument.theme+xml"/>
  <Override PartName="/ppt/slideLayouts/slideLayout65.xml" ContentType="application/vnd.openxmlformats-officedocument.presentationml.slideLayout+xml"/>
  <Override PartName="/ppt/slideLayouts/slideLayout107.xml" ContentType="application/vnd.openxmlformats-officedocument.presentationml.slideLayout+xml"/>
  <Override PartName="/ppt/slideLayouts/slideLayout154.xml" ContentType="application/vnd.openxmlformats-officedocument.presentationml.slideLayout+xml"/>
  <Override PartName="/ppt/diagrams/quickStyle3.xml" ContentType="application/vnd.openxmlformats-officedocument.drawingml.diagramStyle+xml"/>
  <Override PartName="/ppt/slides/slide33.xml" ContentType="application/vnd.openxmlformats-officedocument.presentationml.slide+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90.xml" ContentType="application/vnd.openxmlformats-officedocument.presentationml.slideLayout+xml"/>
  <Override PartName="/ppt/slideLayouts/slideLayout143.xml" ContentType="application/vnd.openxmlformats-officedocument.presentationml.slideLayout+xml"/>
  <Override PartName="/ppt/slideLayouts/slideLayout190.xml" ContentType="application/vnd.openxmlformats-officedocument.presentationml.slideLayout+xml"/>
  <Override PartName="/ppt/presentation.xml" ContentType="application/vnd.openxmlformats-officedocument.presentationml.presentation.main+xml"/>
  <Override PartName="/ppt/slideMasters/slideMaster16.xml" ContentType="application/vnd.openxmlformats-officedocument.presentationml.slideMaster+xml"/>
  <Override PartName="/ppt/slides/slide22.xml" ContentType="application/vnd.openxmlformats-officedocument.presentationml.slide+xml"/>
  <Override PartName="/ppt/slideLayouts/slideLayout32.xml" ContentType="application/vnd.openxmlformats-officedocument.presentationml.slideLayout+xml"/>
  <Override PartName="/ppt/slideLayouts/slideLayout132.xml" ContentType="application/vnd.openxmlformats-officedocument.presentationml.slideLayout+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Layouts/slideLayout21.xml" ContentType="application/vnd.openxmlformats-officedocument.presentationml.slideLayout+xml"/>
  <Override PartName="/ppt/slideLayouts/slideLayout110.xml" ContentType="application/vnd.openxmlformats-officedocument.presentationml.slideLayout+xml"/>
  <Override PartName="/ppt/slideLayouts/slideLayout121.xml" ContentType="application/vnd.openxmlformats-officedocument.presentationml.slideLayout+xml"/>
  <Override PartName="/ppt/slideLayouts/slideLayout208.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theme/theme15.xml" ContentType="application/vnd.openxmlformats-officedocument.theme+xml"/>
  <Override PartName="/ppt/slideMasters/slideMaster5.xml" ContentType="application/vnd.openxmlformats-officedocument.presentationml.slideMaster+xml"/>
  <Override PartName="/ppt/slideLayouts/slideLayout59.xml" ContentType="application/vnd.openxmlformats-officedocument.presentationml.slideLayout+xml"/>
  <Override PartName="/ppt/theme/theme7.xml" ContentType="application/vnd.openxmlformats-officedocument.theme+xml"/>
  <Override PartName="/ppt/slideLayouts/slideLayout159.xml" ContentType="application/vnd.openxmlformats-officedocument.presentationml.slideLayout+xml"/>
  <Override PartName="/ppt/notesSlides/notesSlide4.xml" ContentType="application/vnd.openxmlformats-officedocument.presentationml.notesSlide+xml"/>
  <Override PartName="/ppt/slideLayouts/slideLayout48.xml" ContentType="application/vnd.openxmlformats-officedocument.presentationml.slideLayout+xml"/>
  <Override PartName="/ppt/slideLayouts/slideLayout95.xml" ContentType="application/vnd.openxmlformats-officedocument.presentationml.slideLayout+xml"/>
  <Override PartName="/ppt/slideLayouts/slideLayout137.xml" ContentType="application/vnd.openxmlformats-officedocument.presentationml.slideLayout+xml"/>
  <Override PartName="/ppt/slideLayouts/slideLayout148.xml" ContentType="application/vnd.openxmlformats-officedocument.presentationml.slideLayout+xml"/>
  <Override PartName="/ppt/slideLayouts/slideLayout184.xml" ContentType="application/vnd.openxmlformats-officedocument.presentationml.slideLayout+xml"/>
  <Override PartName="/ppt/slideLayouts/slideLayout195.xml" ContentType="application/vnd.openxmlformats-officedocument.presentationml.slideLayout+xml"/>
  <Override PartName="/ppt/slideLayouts/slideLayout200.xml" ContentType="application/vnd.openxmlformats-officedocument.presentationml.slideLayout+xml"/>
  <Override PartName="/ppt/diagrams/colors1.xml" ContentType="application/vnd.openxmlformats-officedocument.drawingml.diagramColors+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slideLayouts/slideLayout84.xml" ContentType="application/vnd.openxmlformats-officedocument.presentationml.slideLayout+xml"/>
  <Override PartName="/ppt/slideLayouts/slideLayout126.xml" ContentType="application/vnd.openxmlformats-officedocument.presentationml.slideLayout+xml"/>
  <Override PartName="/ppt/slideLayouts/slideLayout173.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Override PartName="/ppt/slideLayouts/slideLayout115.xml" ContentType="application/vnd.openxmlformats-officedocument.presentationml.slideLayout+xml"/>
  <Override PartName="/ppt/slideLayouts/slideLayout162.xml" ContentType="application/vnd.openxmlformats-officedocument.presentationml.slideLayout+xml"/>
  <Override PartName="/ppt/notesSlides/notesSlide18.xml" ContentType="application/vnd.openxmlformats-officedocument.presentationml.notesSlide+xml"/>
  <Override PartName="/ppt/slideLayouts/slideLayout51.xml" ContentType="application/vnd.openxmlformats-officedocument.presentationml.slideLayout+xml"/>
  <Override PartName="/ppt/slideLayouts/slideLayout104.xml" ContentType="application/vnd.openxmlformats-officedocument.presentationml.slideLayout+xml"/>
  <Override PartName="/ppt/slideLayouts/slideLayout140.xml" ContentType="application/vnd.openxmlformats-officedocument.presentationml.slideLayout+xml"/>
  <Override PartName="/ppt/slideLayouts/slideLayout151.xml" ContentType="application/vnd.openxmlformats-officedocument.presentationml.slideLayout+xml"/>
  <Override PartName="/ppt/slides/slide30.xml" ContentType="application/vnd.openxmlformats-officedocument.presentationml.slide+xml"/>
  <Override PartName="/ppt/slideLayouts/slideLayout40.xml" ContentType="application/vnd.openxmlformats-officedocument.presentationml.slideLayout+xml"/>
  <Override PartName="/ppt/slideMasters/slideMaster13.xml" ContentType="application/vnd.openxmlformats-officedocument.presentationml.slideMaster+xml"/>
  <Override PartName="/ppt/slideLayouts/slideLayout205.xml" ContentType="application/vnd.openxmlformats-officedocument.presentationml.slideLayout+xml"/>
  <Override PartName="/ppt/notesSlides/notesSlide9.xml" ContentType="application/vnd.openxmlformats-officedocument.presentationml.notesSlide+xml"/>
  <Override PartName="/ppt/notesSlides/notesSlide21.xml" ContentType="application/vnd.openxmlformats-officedocument.presentationml.notesSlide+xml"/>
  <Override PartName="/ppt/diagrams/layout3.xml" ContentType="application/vnd.openxmlformats-officedocument.drawingml.diagramLayout+xml"/>
  <Override PartName="/ppt/slideLayouts/slideLayout89.xml" ContentType="application/vnd.openxmlformats-officedocument.presentationml.slideLayout+xml"/>
  <Override PartName="/ppt/theme/theme12.xml" ContentType="application/vnd.openxmlformats-officedocument.theme+xml"/>
  <Override PartName="/ppt/slideLayouts/slideLayout189.xml" ContentType="application/vnd.openxmlformats-officedocument.presentationml.slideLayout+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slideLayouts/slideLayout78.xml" ContentType="application/vnd.openxmlformats-officedocument.presentationml.slideLayout+xml"/>
  <Override PartName="/ppt/slideLayouts/slideLayout178.xml" ContentType="application/vnd.openxmlformats-officedocument.presentationml.slideLayout+xml"/>
  <Override PartName="/ppt/slideMasters/slideMaster2.xml" ContentType="application/vnd.openxmlformats-officedocument.presentationml.slideMaster+xml"/>
  <Override PartName="/ppt/theme/theme4.xml" ContentType="application/vnd.openxmlformats-officedocument.theme+xml"/>
  <Override PartName="/ppt/slideLayouts/slideLayout67.xml" ContentType="application/vnd.openxmlformats-officedocument.presentationml.slideLayout+xml"/>
  <Override PartName="/ppt/slideLayouts/slideLayout109.xml" ContentType="application/vnd.openxmlformats-officedocument.presentationml.slideLayout+xml"/>
  <Override PartName="/ppt/slideLayouts/slideLayout156.xml" ContentType="application/vnd.openxmlformats-officedocument.presentationml.slideLayout+xml"/>
  <Override PartName="/ppt/slideLayouts/slideLayout16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slideLayouts/slideLayout45.xml" ContentType="application/vnd.openxmlformats-officedocument.presentationml.slideLayout+xml"/>
  <Override PartName="/ppt/slideLayouts/slideLayout56.xml" ContentType="application/vnd.openxmlformats-officedocument.presentationml.slideLayout+xml"/>
  <Override PartName="/ppt/slideLayouts/slideLayout74.xml" ContentType="application/vnd.openxmlformats-officedocument.presentationml.slideLayout+xml"/>
  <Override PartName="/ppt/slideLayouts/slideLayout116.xml" ContentType="application/vnd.openxmlformats-officedocument.presentationml.slideLayout+xml"/>
  <Override PartName="/ppt/slideLayouts/slideLayout127.xml" ContentType="application/vnd.openxmlformats-officedocument.presentationml.slideLayout+xml"/>
  <Override PartName="/ppt/slideLayouts/slideLayout145.xml" ContentType="application/vnd.openxmlformats-officedocument.presentationml.slideLayout+xml"/>
  <Override PartName="/ppt/slideLayouts/slideLayout163.xml" ContentType="application/vnd.openxmlformats-officedocument.presentationml.slideLayout+xml"/>
  <Override PartName="/ppt/slideLayouts/slideLayout174.xml" ContentType="application/vnd.openxmlformats-officedocument.presentationml.slideLayout+xml"/>
  <Override PartName="/ppt/slideLayouts/slideLayout192.xml" ContentType="application/vnd.openxmlformats-officedocument.presentationml.slideLayout+xml"/>
  <Override PartName="/ppt/notesSlides/notesSlide19.xml" ContentType="application/vnd.openxmlformats-officedocument.presentationml.notesSlide+xml"/>
  <Override PartName="/ppt/slideMasters/slideMaster18.xml" ContentType="application/vnd.openxmlformats-officedocument.presentationml.slideMaster+xml"/>
  <Override PartName="/ppt/slides/slide24.xml" ContentType="application/vnd.openxmlformats-officedocument.presentationml.slide+xml"/>
  <Override PartName="/ppt/slides/slide35.xml" ContentType="application/vnd.openxmlformats-officedocument.presentationml.slide+xml"/>
  <Default Extension="jpeg" ContentType="image/jpeg"/>
  <Override PartName="/ppt/slideLayouts/slideLayout16.xml" ContentType="application/vnd.openxmlformats-officedocument.presentationml.slideLayout+xml"/>
  <Override PartName="/ppt/slideLayouts/slideLayout34.xml" ContentType="application/vnd.openxmlformats-officedocument.presentationml.slideLayout+xml"/>
  <Override PartName="/ppt/slideLayouts/slideLayout63.xml" ContentType="application/vnd.openxmlformats-officedocument.presentationml.slideLayout+xml"/>
  <Override PartName="/ppt/slideLayouts/slideLayout81.xml" ContentType="application/vnd.openxmlformats-officedocument.presentationml.slideLayout+xml"/>
  <Override PartName="/ppt/slideLayouts/slideLayout92.xml" ContentType="application/vnd.openxmlformats-officedocument.presentationml.slideLayout+xml"/>
  <Override PartName="/ppt/slideLayouts/slideLayout105.xml" ContentType="application/vnd.openxmlformats-officedocument.presentationml.slideLayout+xml"/>
  <Override PartName="/ppt/slideLayouts/slideLayout134.xml" ContentType="application/vnd.openxmlformats-officedocument.presentationml.slideLayout+xml"/>
  <Override PartName="/ppt/slideLayouts/slideLayout152.xml" ContentType="application/vnd.openxmlformats-officedocument.presentationml.slideLayout+xml"/>
  <Override PartName="/ppt/slideLayouts/slideLayout181.xml" ContentType="application/vnd.openxmlformats-officedocument.presentationml.slideLayout+xml"/>
  <Override PartName="/ppt/diagrams/quickStyle1.xml" ContentType="application/vnd.openxmlformats-officedocument.drawingml.diagramStyle+xml"/>
  <Override PartName="/ppt/slides/slide1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70.xml" ContentType="application/vnd.openxmlformats-officedocument.presentationml.slideLayout+xml"/>
  <Override PartName="/ppt/slideLayouts/slideLayout112.xml" ContentType="application/vnd.openxmlformats-officedocument.presentationml.slideLayout+xml"/>
  <Override PartName="/ppt/slideLayouts/slideLayout123.xml" ContentType="application/vnd.openxmlformats-officedocument.presentationml.slideLayout+xml"/>
  <Override PartName="/ppt/slideLayouts/slideLayout141.xml" ContentType="application/vnd.openxmlformats-officedocument.presentationml.slideLayout+xml"/>
  <Override PartName="/ppt/slideLayouts/slideLayout170.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slideMasters/slideMaster14.xml" ContentType="application/vnd.openxmlformats-officedocument.presentationml.slideMaster+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30.xml" ContentType="application/vnd.openxmlformats-officedocument.presentationml.slideLayout+xml"/>
  <Override PartName="/ppt/slideLayouts/slideLayout101.xml" ContentType="application/vnd.openxmlformats-officedocument.presentationml.slideLayout+xml"/>
  <Override PartName="/ppt/slideLayouts/slideLayout130.xml" ContentType="application/vnd.openxmlformats-officedocument.presentationml.slideLayout+xml"/>
  <Override PartName="/ppt/theme/theme17.xml" ContentType="application/vnd.openxmlformats-officedocument.theme+xml"/>
  <Override PartName="/ppt/notesSlides/notesSlide22.xml" ContentType="application/vnd.openxmlformats-officedocument.presentationml.notesSlide+xml"/>
  <Override PartName="/ppt/slideLayouts/slideLayout206.xml" ContentType="application/vnd.openxmlformats-officedocument.presentationml.slideLayout+xml"/>
  <Override PartName="/ppt/notesSlides/notesSlide11.xml" ContentType="application/vnd.openxmlformats-officedocument.presentationml.notesSlide+xml"/>
  <Override PartName="/ppt/slideMasters/slideMaster7.xml" ContentType="application/vnd.openxmlformats-officedocument.presentationml.slideMaster+xml"/>
  <Override PartName="/ppt/slideMasters/slideMaster10.xml" ContentType="application/vnd.openxmlformats-officedocument.presentationml.slideMaster+xml"/>
  <Override PartName="/ppt/theme/theme9.xml" ContentType="application/vnd.openxmlformats-officedocument.theme+xml"/>
  <Override PartName="/ppt/theme/theme13.xml" ContentType="application/vnd.openxmlformats-officedocument.theme+xml"/>
  <Override PartName="/ppt/slideLayouts/slideLayout179.xml" ContentType="application/vnd.openxmlformats-officedocument.presentationml.slideLayout+xml"/>
  <Override PartName="/ppt/notesSlides/notesSlide6.xml" ContentType="application/vnd.openxmlformats-officedocument.presentationml.notesSlide+xml"/>
  <Override PartName="/ppt/slides/slide8.xml" ContentType="application/vnd.openxmlformats-officedocument.presentationml.slide+xml"/>
  <Override PartName="/ppt/slideLayouts/slideLayout68.xml" ContentType="application/vnd.openxmlformats-officedocument.presentationml.slideLayout+xml"/>
  <Override PartName="/ppt/slideLayouts/slideLayout79.xml" ContentType="application/vnd.openxmlformats-officedocument.presentationml.slideLayout+xml"/>
  <Override PartName="/ppt/slideLayouts/slideLayout97.xml" ContentType="application/vnd.openxmlformats-officedocument.presentationml.slideLayout+xml"/>
  <Override PartName="/ppt/slideLayouts/slideLayout139.xml" ContentType="application/vnd.openxmlformats-officedocument.presentationml.slideLayout+xml"/>
  <Override PartName="/ppt/slideLayouts/slideLayout168.xml" ContentType="application/vnd.openxmlformats-officedocument.presentationml.slideLayout+xml"/>
  <Override PartName="/ppt/slideLayouts/slideLayout186.xml" ContentType="application/vnd.openxmlformats-officedocument.presentationml.slideLayout+xml"/>
  <Override PartName="/ppt/slideLayouts/slideLayout197.xml" ContentType="application/vnd.openxmlformats-officedocument.presentationml.slideLayout+xml"/>
  <Override PartName="/ppt/slideLayouts/slideLayout202.xml" ContentType="application/vnd.openxmlformats-officedocument.presentationml.slideLayout+xml"/>
  <Override PartName="/ppt/theme/theme20.xml" ContentType="application/vnd.openxmlformats-officedocument.theme+xml"/>
  <Override PartName="/ppt/diagrams/data1.xml" ContentType="application/vnd.openxmlformats-officedocument.drawingml.diagramData+xml"/>
  <Override PartName="/ppt/diagrams/colors3.xml" ContentType="application/vnd.openxmlformats-officedocument.drawingml.diagramColors+xml"/>
  <Override PartName="/ppt/slides/slide29.xml" ContentType="application/vnd.openxmlformats-officedocument.presentationml.slide+xml"/>
  <Override PartName="/ppt/slideLayouts/slideLayout39.xml" ContentType="application/vnd.openxmlformats-officedocument.presentationml.slideLayout+xml"/>
  <Override PartName="/ppt/slideLayouts/slideLayout86.xml" ContentType="application/vnd.openxmlformats-officedocument.presentationml.slideLayout+xml"/>
  <Override PartName="/ppt/slideLayouts/slideLayout128.xml" ContentType="application/vnd.openxmlformats-officedocument.presentationml.slideLayout+xml"/>
  <Override PartName="/ppt/slideLayouts/slideLayout175.xml" ContentType="application/vnd.openxmlformats-officedocument.presentationml.slideLayout+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slideLayouts/slideLayout117.xml" ContentType="application/vnd.openxmlformats-officedocument.presentationml.slideLayout+xml"/>
  <Override PartName="/ppt/slideLayouts/slideLayout164.xml" ContentType="application/vnd.openxmlformats-officedocument.presentationml.slideLayout+xml"/>
  <Override PartName="/ppt/diagrams/quickStyle2.xml" ContentType="application/vnd.openxmlformats-officedocument.drawingml.diagramStyle+xml"/>
  <Override PartName="/ppt/theme/theme1.xml" ContentType="application/vnd.openxmlformats-officedocument.theme+xml"/>
  <Override PartName="/ppt/slideLayouts/slideLayout53.xml" ContentType="application/vnd.openxmlformats-officedocument.presentationml.slideLayout+xml"/>
  <Override PartName="/ppt/slideLayouts/slideLayout106.xml" ContentType="application/vnd.openxmlformats-officedocument.presentationml.slideLayout+xml"/>
  <Override PartName="/ppt/slideLayouts/slideLayout142.xml" ContentType="application/vnd.openxmlformats-officedocument.presentationml.slideLayout+xml"/>
  <Override PartName="/ppt/slideLayouts/slideLayout153.xml" ContentType="application/vnd.openxmlformats-officedocument.presentationml.slideLayout+xml"/>
  <Override PartName="/ppt/slides/slide32.xml" ContentType="application/vnd.openxmlformats-officedocument.presentationml.slide+xml"/>
  <Override PartName="/ppt/slideLayouts/slideLayout42.xml" ContentType="application/vnd.openxmlformats-officedocument.presentationml.slideLayout+xml"/>
  <Override PartName="/ppt/slideLayouts/slideLayout131.xml" ContentType="application/vnd.openxmlformats-officedocument.presentationml.slideLayout+xml"/>
  <Override PartName="/ppt/slideMasters/slideMaster15.xml" ContentType="application/vnd.openxmlformats-officedocument.presentationml.slideMaster+xml"/>
  <Override PartName="/ppt/slides/slide10.xml" ContentType="application/vnd.openxmlformats-officedocument.presentationml.slide+xml"/>
  <Override PartName="/ppt/slides/slide21.xml" ContentType="application/vnd.openxmlformats-officedocument.presentationml.slide+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120.xml" ContentType="application/vnd.openxmlformats-officedocument.presentationml.slideLayout+xml"/>
  <Override PartName="/ppt/slideLayouts/slideLayout207.xml" ContentType="application/vnd.openxmlformats-officedocument.presentationml.slideLayout+xml"/>
  <Override PartName="/ppt/notesSlides/notesSlide23.xml" ContentType="application/vnd.openxmlformats-officedocument.presentationml.notesSlide+xml"/>
  <Override PartName="/ppt/theme/theme14.xml" ContentType="application/vnd.openxmlformats-officedocument.theme+xml"/>
  <Override PartName="/ppt/notesSlides/notesSlide12.xml" ContentType="application/vnd.openxmlformats-officedocument.presentationml.notesSlide+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theme/theme6.xml" ContentType="application/vnd.openxmlformats-officedocument.theme+xml"/>
  <Override PartName="/ppt/slideLayouts/slideLayout69.xml" ContentType="application/vnd.openxmlformats-officedocument.presentationml.slideLayout+xml"/>
  <Override PartName="/ppt/slideLayouts/slideLayout158.xml" ContentType="application/vnd.openxmlformats-officedocument.presentationml.slideLayout+xml"/>
  <Override PartName="/ppt/slideLayouts/slideLayout169.xml" ContentType="application/vnd.openxmlformats-officedocument.presentationml.slideLayout+xml"/>
  <Override PartName="/ppt/slideLayouts/slideLayout58.xml" ContentType="application/vnd.openxmlformats-officedocument.presentationml.slideLayout+xml"/>
  <Override PartName="/ppt/slideLayouts/slideLayout147.xml" ContentType="application/vnd.openxmlformats-officedocument.presentationml.slideLayout+xml"/>
  <Override PartName="/ppt/slideLayouts/slideLayout194.xml" ContentType="application/vnd.openxmlformats-officedocument.presentationml.slideLayout+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36.xml" ContentType="application/vnd.openxmlformats-officedocument.presentationml.slideLayout+xml"/>
  <Override PartName="/ppt/slideLayouts/slideLayout47.xml" ContentType="application/vnd.openxmlformats-officedocument.presentationml.slideLayout+xml"/>
  <Override PartName="/ppt/slideLayouts/slideLayout83.xml" ContentType="application/vnd.openxmlformats-officedocument.presentationml.slideLayout+xml"/>
  <Override PartName="/ppt/slideLayouts/slideLayout94.xml" ContentType="application/vnd.openxmlformats-officedocument.presentationml.slideLayout+xml"/>
  <Override PartName="/ppt/slideLayouts/slideLayout136.xml" ContentType="application/vnd.openxmlformats-officedocument.presentationml.slideLayout+xml"/>
  <Override PartName="/ppt/slideLayouts/slideLayout183.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slideLayouts/slideLayout72.xml" ContentType="application/vnd.openxmlformats-officedocument.presentationml.slideLayout+xml"/>
  <Override PartName="/ppt/slideLayouts/slideLayout114.xml" ContentType="application/vnd.openxmlformats-officedocument.presentationml.slideLayout+xml"/>
  <Override PartName="/ppt/slideLayouts/slideLayout125.xml" ContentType="application/vnd.openxmlformats-officedocument.presentationml.slideLayout+xml"/>
  <Override PartName="/ppt/slideLayouts/slideLayout161.xml" ContentType="application/vnd.openxmlformats-officedocument.presentationml.slideLayout+xml"/>
  <Override PartName="/ppt/slideLayouts/slideLayout172.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slideLayouts/slideLayout14.xml" ContentType="application/vnd.openxmlformats-officedocument.presentationml.slideLayout+xml"/>
  <Override PartName="/ppt/slideLayouts/slideLayout61.xml" ContentType="application/vnd.openxmlformats-officedocument.presentationml.slideLayout+xml"/>
  <Override PartName="/ppt/slideLayouts/slideLayout103.xml" ContentType="application/vnd.openxmlformats-officedocument.presentationml.slideLayout+xml"/>
  <Override PartName="/ppt/slideLayouts/slideLayout150.xml" ContentType="application/vnd.openxmlformats-officedocument.presentationml.slideLayout+xml"/>
  <Override PartName="/ppt/theme/theme19.xml" ContentType="application/vnd.openxmlformats-officedocument.theme+xml"/>
  <Override PartName="/ppt/slideLayouts/slideLayout50.xml" ContentType="application/vnd.openxmlformats-officedocument.presentationml.slideLayout+xml"/>
  <Override PartName="/ppt/slideMasters/slideMaster9.xml" ContentType="application/vnd.openxmlformats-officedocument.presentationml.slideMaster+xml"/>
  <Override PartName="/ppt/slideMasters/slideMaster12.xml" ContentType="application/vnd.openxmlformats-officedocument.presentationml.slideMaster+xml"/>
  <Override PartName="/ppt/notesSlides/notesSlide8.xml" ContentType="application/vnd.openxmlformats-officedocument.presentationml.notesSlide+xml"/>
  <Override PartName="/ppt/diagrams/layout2.xml" ContentType="application/vnd.openxmlformats-officedocument.drawingml.diagramLayout+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slideLayouts/slideLayout99.xml" ContentType="application/vnd.openxmlformats-officedocument.presentationml.slideLayout+xml"/>
  <Override PartName="/ppt/slideLayouts/slideLayout188.xml" ContentType="application/vnd.openxmlformats-officedocument.presentationml.slideLayout+xml"/>
  <Override PartName="/ppt/slideLayouts/slideLayout199.xml" ContentType="application/vnd.openxmlformats-officedocument.presentationml.slideLayout+xml"/>
  <Override PartName="/ppt/slideLayouts/slideLayout204.xml" ContentType="application/vnd.openxmlformats-officedocument.presentationml.slideLayout+xml"/>
  <Override PartName="/ppt/diagrams/data3.xml" ContentType="application/vnd.openxmlformats-officedocument.drawingml.diagramData+xml"/>
  <Override PartName="/ppt/slideLayouts/slideLayout88.xml" ContentType="application/vnd.openxmlformats-officedocument.presentationml.slideLayout+xml"/>
  <Override PartName="/ppt/theme/theme11.xml" ContentType="application/vnd.openxmlformats-officedocument.theme+xml"/>
  <Override PartName="/ppt/slideLayouts/slideLayout177.xml" ContentType="application/vnd.openxmlformats-officedocument.presentationml.slide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slideLayouts/slideLayout119.xml" ContentType="application/vnd.openxmlformats-officedocument.presentationml.slideLayout+xml"/>
  <Override PartName="/ppt/slideLayouts/slideLayout166.xml" ContentType="application/vnd.openxmlformats-officedocument.presentationml.slideLayout+xml"/>
  <Override PartName="/ppt/slideMasters/slideMaster1.xml" ContentType="application/vnd.openxmlformats-officedocument.presentationml.slideMaster+xml"/>
  <Override PartName="/ppt/theme/theme3.xml" ContentType="application/vnd.openxmlformats-officedocument.theme+xml"/>
  <Override PartName="/ppt/slideLayouts/slideLayout55.xml" ContentType="application/vnd.openxmlformats-officedocument.presentationml.slideLayout+xml"/>
  <Override PartName="/ppt/slideLayouts/slideLayout108.xml" ContentType="application/vnd.openxmlformats-officedocument.presentationml.slideLayout+xml"/>
  <Override PartName="/ppt/slideLayouts/slideLayout155.xml" ContentType="application/vnd.openxmlformats-officedocument.presentationml.slideLayout+xml"/>
  <Override PartName="/ppt/slides/slide34.xml" ContentType="application/vnd.openxmlformats-officedocument.presentationml.slide+xml"/>
  <Override PartName="/ppt/slideLayouts/slideLayout44.xml" ContentType="application/vnd.openxmlformats-officedocument.presentationml.slideLayout+xml"/>
  <Override PartName="/ppt/slideLayouts/slideLayout91.xml" ContentType="application/vnd.openxmlformats-officedocument.presentationml.slideLayout+xml"/>
  <Override PartName="/ppt/slideLayouts/slideLayout133.xml" ContentType="application/vnd.openxmlformats-officedocument.presentationml.slideLayout+xml"/>
  <Override PartName="/ppt/slideLayouts/slideLayout144.xml" ContentType="application/vnd.openxmlformats-officedocument.presentationml.slideLayout+xml"/>
  <Override PartName="/ppt/slideLayouts/slideLayout180.xml" ContentType="application/vnd.openxmlformats-officedocument.presentationml.slideLayout+xml"/>
  <Override PartName="/ppt/slideLayouts/slideLayout191.xml" ContentType="application/vnd.openxmlformats-officedocument.presentationml.slideLayout+xml"/>
  <Default Extension="rels" ContentType="application/vnd.openxmlformats-package.relationships+xml"/>
  <Override PartName="/ppt/slideMasters/slideMaster17.xml" ContentType="application/vnd.openxmlformats-officedocument.presentationml.slideMaster+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80.xml" ContentType="application/vnd.openxmlformats-officedocument.presentationml.slideLayout+xml"/>
  <Override PartName="/ppt/slideLayouts/slideLayout122.xml" ContentType="application/vnd.openxmlformats-officedocument.presentationml.slideLayout+xml"/>
  <Override PartName="/ppt/slideLayouts/slideLayout209.xml" ContentType="application/vnd.openxmlformats-officedocument.presentationml.slideLayout+xml"/>
  <Override PartName="/ppt/notesSlides/notesSlide25.xml" ContentType="application/vnd.openxmlformats-officedocument.presentationml.notesSlide+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111.xml" ContentType="application/vnd.openxmlformats-officedocument.presentationml.slideLayout+xml"/>
  <Override PartName="/ppt/theme/theme16.xml" ContentType="application/vnd.openxmlformats-officedocument.theme+xml"/>
  <Override PartName="/ppt/notesSlides/notesSlide14.xml" ContentType="application/vnd.openxmlformats-officedocument.presentationml.notesSlide+xml"/>
  <Override PartName="/ppt/slideLayouts/slideLayout100.xml" ContentType="application/vnd.openxmlformats-officedocument.presentationml.slideLayout+xml"/>
  <Override PartName="/ppt/slideMasters/slideMaster6.xml" ContentType="application/vnd.openxmlformats-officedocument.presentationml.slideMaster+xml"/>
  <Override PartName="/ppt/theme/theme8.xml" ContentType="application/vnd.openxmlformats-officedocument.theme+xml"/>
  <Override PartName="/ppt/slideLayouts/slideLayout149.xml" ContentType="application/vnd.openxmlformats-officedocument.presentationml.slideLayout+xml"/>
  <Override PartName="/ppt/slideLayouts/slideLayout196.xml" ContentType="application/vnd.openxmlformats-officedocument.presentationml.slideLayout+xml"/>
  <Override PartName="/ppt/slideLayouts/slideLayout201.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slideLayouts/slideLayout85.xml" ContentType="application/vnd.openxmlformats-officedocument.presentationml.slideLayout+xml"/>
  <Override PartName="/ppt/slideLayouts/slideLayout96.xml" ContentType="application/vnd.openxmlformats-officedocument.presentationml.slideLayout+xml"/>
  <Override PartName="/ppt/slideLayouts/slideLayout138.xml" ContentType="application/vnd.openxmlformats-officedocument.presentationml.slideLayout+xml"/>
  <Override PartName="/ppt/slideLayouts/slideLayout185.xml" ContentType="application/vnd.openxmlformats-officedocument.presentationml.slideLayout+xml"/>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8" r:id="rId1"/>
    <p:sldMasterId id="2147484080" r:id="rId2"/>
    <p:sldMasterId id="2147484092" r:id="rId3"/>
    <p:sldMasterId id="2147484104" r:id="rId4"/>
    <p:sldMasterId id="2147484116" r:id="rId5"/>
    <p:sldMasterId id="2147484128" r:id="rId6"/>
    <p:sldMasterId id="2147484140" r:id="rId7"/>
    <p:sldMasterId id="2147484152" r:id="rId8"/>
    <p:sldMasterId id="2147484176" r:id="rId9"/>
    <p:sldMasterId id="2147484188" r:id="rId10"/>
    <p:sldMasterId id="2147484200" r:id="rId11"/>
    <p:sldMasterId id="2147484212" r:id="rId12"/>
    <p:sldMasterId id="2147484224" r:id="rId13"/>
    <p:sldMasterId id="2147484236" r:id="rId14"/>
    <p:sldMasterId id="2147484248" r:id="rId15"/>
    <p:sldMasterId id="2147484260" r:id="rId16"/>
    <p:sldMasterId id="2147484272" r:id="rId17"/>
    <p:sldMasterId id="2147484284" r:id="rId18"/>
    <p:sldMasterId id="2147484296" r:id="rId19"/>
  </p:sldMasterIdLst>
  <p:notesMasterIdLst>
    <p:notesMasterId r:id="rId57"/>
  </p:notesMasterIdLst>
  <p:sldIdLst>
    <p:sldId id="275" r:id="rId20"/>
    <p:sldId id="280" r:id="rId21"/>
    <p:sldId id="282" r:id="rId22"/>
    <p:sldId id="283" r:id="rId23"/>
    <p:sldId id="284" r:id="rId24"/>
    <p:sldId id="296" r:id="rId25"/>
    <p:sldId id="297" r:id="rId26"/>
    <p:sldId id="298" r:id="rId27"/>
    <p:sldId id="299" r:id="rId28"/>
    <p:sldId id="300" r:id="rId29"/>
    <p:sldId id="301" r:id="rId30"/>
    <p:sldId id="292" r:id="rId31"/>
    <p:sldId id="294" r:id="rId32"/>
    <p:sldId id="295" r:id="rId33"/>
    <p:sldId id="302" r:id="rId34"/>
    <p:sldId id="303" r:id="rId35"/>
    <p:sldId id="305" r:id="rId36"/>
    <p:sldId id="304" r:id="rId37"/>
    <p:sldId id="306" r:id="rId38"/>
    <p:sldId id="307" r:id="rId39"/>
    <p:sldId id="285" r:id="rId40"/>
    <p:sldId id="286" r:id="rId41"/>
    <p:sldId id="281" r:id="rId42"/>
    <p:sldId id="290" r:id="rId43"/>
    <p:sldId id="291" r:id="rId44"/>
    <p:sldId id="309" r:id="rId45"/>
    <p:sldId id="308" r:id="rId46"/>
    <p:sldId id="287" r:id="rId47"/>
    <p:sldId id="288" r:id="rId48"/>
    <p:sldId id="289" r:id="rId49"/>
    <p:sldId id="310" r:id="rId50"/>
    <p:sldId id="311" r:id="rId51"/>
    <p:sldId id="312" r:id="rId52"/>
    <p:sldId id="313" r:id="rId53"/>
    <p:sldId id="314" r:id="rId54"/>
    <p:sldId id="315" r:id="rId55"/>
    <p:sldId id="316" r:id="rId5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691" autoAdjust="0"/>
  </p:normalViewPr>
  <p:slideViewPr>
    <p:cSldViewPr>
      <p:cViewPr varScale="1">
        <p:scale>
          <a:sx n="98" d="100"/>
          <a:sy n="98" d="100"/>
        </p:scale>
        <p:origin x="-27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1" d="100"/>
        <a:sy n="91" d="100"/>
      </p:scale>
      <p:origin x="0" y="4794"/>
    </p:cViewPr>
  </p:sorterViewPr>
  <p:notesViewPr>
    <p:cSldViewPr>
      <p:cViewPr varScale="1">
        <p:scale>
          <a:sx n="79" d="100"/>
          <a:sy n="79" d="100"/>
        </p:scale>
        <p:origin x="-1998" y="-8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slide" Target="slides/slide7.xml"/><Relationship Id="rId39" Type="http://schemas.openxmlformats.org/officeDocument/2006/relationships/slide" Target="slides/slide20.xml"/><Relationship Id="rId21" Type="http://schemas.openxmlformats.org/officeDocument/2006/relationships/slide" Target="slides/slide2.xml"/><Relationship Id="rId34" Type="http://schemas.openxmlformats.org/officeDocument/2006/relationships/slide" Target="slides/slide15.xml"/><Relationship Id="rId42" Type="http://schemas.openxmlformats.org/officeDocument/2006/relationships/slide" Target="slides/slide23.xml"/><Relationship Id="rId47" Type="http://schemas.openxmlformats.org/officeDocument/2006/relationships/slide" Target="slides/slide28.xml"/><Relationship Id="rId50" Type="http://schemas.openxmlformats.org/officeDocument/2006/relationships/slide" Target="slides/slide31.xml"/><Relationship Id="rId55" Type="http://schemas.openxmlformats.org/officeDocument/2006/relationships/slide" Target="slides/slide36.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 Target="slides/slide1.xml"/><Relationship Id="rId29" Type="http://schemas.openxmlformats.org/officeDocument/2006/relationships/slide" Target="slides/slide10.xml"/><Relationship Id="rId41" Type="http://schemas.openxmlformats.org/officeDocument/2006/relationships/slide" Target="slides/slide22.xml"/><Relationship Id="rId54" Type="http://schemas.openxmlformats.org/officeDocument/2006/relationships/slide" Target="slides/slide35.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5.xml"/><Relationship Id="rId32" Type="http://schemas.openxmlformats.org/officeDocument/2006/relationships/slide" Target="slides/slide13.xml"/><Relationship Id="rId37" Type="http://schemas.openxmlformats.org/officeDocument/2006/relationships/slide" Target="slides/slide18.xml"/><Relationship Id="rId40" Type="http://schemas.openxmlformats.org/officeDocument/2006/relationships/slide" Target="slides/slide21.xml"/><Relationship Id="rId45" Type="http://schemas.openxmlformats.org/officeDocument/2006/relationships/slide" Target="slides/slide26.xml"/><Relationship Id="rId53" Type="http://schemas.openxmlformats.org/officeDocument/2006/relationships/slide" Target="slides/slide34.xml"/><Relationship Id="rId58"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4.xml"/><Relationship Id="rId28" Type="http://schemas.openxmlformats.org/officeDocument/2006/relationships/slide" Target="slides/slide9.xml"/><Relationship Id="rId36" Type="http://schemas.openxmlformats.org/officeDocument/2006/relationships/slide" Target="slides/slide17.xml"/><Relationship Id="rId49" Type="http://schemas.openxmlformats.org/officeDocument/2006/relationships/slide" Target="slides/slide30.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Master" Target="slideMasters/slideMaster10.xml"/><Relationship Id="rId19" Type="http://schemas.openxmlformats.org/officeDocument/2006/relationships/slideMaster" Target="slideMasters/slideMaster19.xml"/><Relationship Id="rId31" Type="http://schemas.openxmlformats.org/officeDocument/2006/relationships/slide" Target="slides/slide12.xml"/><Relationship Id="rId44" Type="http://schemas.openxmlformats.org/officeDocument/2006/relationships/slide" Target="slides/slide25.xml"/><Relationship Id="rId52" Type="http://schemas.openxmlformats.org/officeDocument/2006/relationships/slide" Target="slides/slide33.xml"/><Relationship Id="rId60"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3.xml"/><Relationship Id="rId27" Type="http://schemas.openxmlformats.org/officeDocument/2006/relationships/slide" Target="slides/slide8.xml"/><Relationship Id="rId30" Type="http://schemas.openxmlformats.org/officeDocument/2006/relationships/slide" Target="slides/slide11.xml"/><Relationship Id="rId35" Type="http://schemas.openxmlformats.org/officeDocument/2006/relationships/slide" Target="slides/slide16.xml"/><Relationship Id="rId43" Type="http://schemas.openxmlformats.org/officeDocument/2006/relationships/slide" Target="slides/slide24.xml"/><Relationship Id="rId48" Type="http://schemas.openxmlformats.org/officeDocument/2006/relationships/slide" Target="slides/slide29.xml"/><Relationship Id="rId56" Type="http://schemas.openxmlformats.org/officeDocument/2006/relationships/slide" Target="slides/slide37.xml"/><Relationship Id="rId8" Type="http://schemas.openxmlformats.org/officeDocument/2006/relationships/slideMaster" Target="slideMasters/slideMaster8.xml"/><Relationship Id="rId51" Type="http://schemas.openxmlformats.org/officeDocument/2006/relationships/slide" Target="slides/slide32.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 Target="slides/slide6.xml"/><Relationship Id="rId33" Type="http://schemas.openxmlformats.org/officeDocument/2006/relationships/slide" Target="slides/slide14.xml"/><Relationship Id="rId38" Type="http://schemas.openxmlformats.org/officeDocument/2006/relationships/slide" Target="slides/slide19.xml"/><Relationship Id="rId46" Type="http://schemas.openxmlformats.org/officeDocument/2006/relationships/slide" Target="slides/slide27.xml"/><Relationship Id="rId5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91FED2D-6DE1-4373-AE9B-BA0B6F7BD250}"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l-GR"/>
        </a:p>
      </dgm:t>
    </dgm:pt>
    <dgm:pt modelId="{01587CB4-3F11-466C-B066-42293689E9B9}">
      <dgm:prSet custT="1"/>
      <dgm:spPr/>
      <dgm:t>
        <a:bodyPr/>
        <a:lstStyle/>
        <a:p>
          <a:pPr rtl="0"/>
          <a:r>
            <a:rPr lang="el-GR" sz="1000" dirty="0" smtClean="0">
              <a:latin typeface="Calibri" pitchFamily="34" charset="0"/>
            </a:rPr>
            <a:t>ΑΣΘΕΝΗΣ</a:t>
          </a:r>
          <a:endParaRPr lang="el-GR" sz="1000" dirty="0">
            <a:latin typeface="Calibri" pitchFamily="34" charset="0"/>
          </a:endParaRPr>
        </a:p>
      </dgm:t>
    </dgm:pt>
    <dgm:pt modelId="{D7DE0CF8-52DA-4584-8605-CFBAEA3CD486}" type="parTrans" cxnId="{902C3150-AF6F-4785-95A3-B9C2A44B33A8}">
      <dgm:prSet/>
      <dgm:spPr/>
      <dgm:t>
        <a:bodyPr/>
        <a:lstStyle/>
        <a:p>
          <a:endParaRPr lang="el-GR"/>
        </a:p>
      </dgm:t>
    </dgm:pt>
    <dgm:pt modelId="{CABAD730-457B-4101-B0E5-181D4B2604A4}" type="sibTrans" cxnId="{902C3150-AF6F-4785-95A3-B9C2A44B33A8}">
      <dgm:prSet/>
      <dgm:spPr/>
      <dgm:t>
        <a:bodyPr/>
        <a:lstStyle/>
        <a:p>
          <a:endParaRPr lang="el-GR"/>
        </a:p>
      </dgm:t>
    </dgm:pt>
    <dgm:pt modelId="{B9BEECAC-7F78-453C-9BDC-7BB2C4C5BAB6}">
      <dgm:prSet custT="1"/>
      <dgm:spPr/>
      <dgm:t>
        <a:bodyPr/>
        <a:lstStyle/>
        <a:p>
          <a:pPr rtl="0"/>
          <a:r>
            <a:rPr lang="el-GR" sz="1000" dirty="0" smtClean="0">
              <a:latin typeface="Calibri" pitchFamily="34" charset="0"/>
            </a:rPr>
            <a:t>ΕΚΚΛΗΣΙΑ</a:t>
          </a:r>
        </a:p>
        <a:p>
          <a:pPr rtl="0"/>
          <a:r>
            <a:rPr lang="el-GR" sz="1000" dirty="0" smtClean="0">
              <a:latin typeface="Calibri" pitchFamily="34" charset="0"/>
            </a:rPr>
            <a:t>ΕΘΕΛΟΝΤΕΣ</a:t>
          </a:r>
        </a:p>
        <a:p>
          <a:pPr rtl="0"/>
          <a:r>
            <a:rPr lang="el-GR" sz="1000" dirty="0" smtClean="0">
              <a:latin typeface="Calibri" pitchFamily="34" charset="0"/>
            </a:rPr>
            <a:t>ΟΙΚΙΑΚΟΙ ΒΟΗΘΟΙ</a:t>
          </a:r>
        </a:p>
        <a:p>
          <a:pPr rtl="0"/>
          <a:endParaRPr lang="el-GR" sz="2900" dirty="0"/>
        </a:p>
      </dgm:t>
    </dgm:pt>
    <dgm:pt modelId="{BA919FD0-DCCA-4685-9E71-7C27705935CF}" type="parTrans" cxnId="{B71E521E-DA5F-45CC-AD4A-8A385A360CAA}">
      <dgm:prSet/>
      <dgm:spPr/>
      <dgm:t>
        <a:bodyPr/>
        <a:lstStyle/>
        <a:p>
          <a:endParaRPr lang="el-GR"/>
        </a:p>
      </dgm:t>
    </dgm:pt>
    <dgm:pt modelId="{A309D717-2A3B-4AC3-9963-08A71E71EEE3}" type="sibTrans" cxnId="{B71E521E-DA5F-45CC-AD4A-8A385A360CAA}">
      <dgm:prSet/>
      <dgm:spPr/>
      <dgm:t>
        <a:bodyPr/>
        <a:lstStyle/>
        <a:p>
          <a:endParaRPr lang="el-GR"/>
        </a:p>
      </dgm:t>
    </dgm:pt>
    <dgm:pt modelId="{C18BE8BF-E189-4520-A81C-C2DF4557500A}">
      <dgm:prSet custT="1"/>
      <dgm:spPr/>
      <dgm:t>
        <a:bodyPr/>
        <a:lstStyle/>
        <a:p>
          <a:pPr rtl="0"/>
          <a:r>
            <a:rPr lang="el-GR" sz="1100" dirty="0" smtClean="0">
              <a:latin typeface="Calibri" pitchFamily="34" charset="0"/>
            </a:rPr>
            <a:t>ΝΟΣΗΛΕΥΤΗΣ</a:t>
          </a:r>
        </a:p>
        <a:p>
          <a:r>
            <a:rPr lang="el-GR" sz="1100" dirty="0" smtClean="0">
              <a:latin typeface="Calibri" pitchFamily="34" charset="0"/>
            </a:rPr>
            <a:t>ΙΑΤΡΟΣ</a:t>
          </a:r>
        </a:p>
        <a:p>
          <a:r>
            <a:rPr lang="el-GR" sz="1100" dirty="0" smtClean="0">
              <a:latin typeface="Calibri" pitchFamily="34" charset="0"/>
            </a:rPr>
            <a:t>ΚΟΙΝΩΝΙΚΟΣ ΛΕΙΤΟΥΡΓΟΣ</a:t>
          </a:r>
        </a:p>
        <a:p>
          <a:r>
            <a:rPr lang="el-GR" sz="1100" dirty="0" smtClean="0">
              <a:latin typeface="Calibri" pitchFamily="34" charset="0"/>
            </a:rPr>
            <a:t>ΕΠΙΣΚΕΠΤΗΣ ΥΓΕΙΑΣ</a:t>
          </a:r>
        </a:p>
        <a:p>
          <a:r>
            <a:rPr lang="el-GR" sz="1100" dirty="0" smtClean="0">
              <a:latin typeface="Calibri" pitchFamily="34" charset="0"/>
            </a:rPr>
            <a:t>ΦΥΣΙΟΘΕΡΑΠΕΥΤΗΣ</a:t>
          </a:r>
        </a:p>
        <a:p>
          <a:r>
            <a:rPr lang="el-GR" sz="1100" dirty="0" smtClean="0">
              <a:latin typeface="Calibri" pitchFamily="34" charset="0"/>
            </a:rPr>
            <a:t>ΨΥΧΟΛΟΓΟΣ</a:t>
          </a:r>
        </a:p>
        <a:p>
          <a:r>
            <a:rPr lang="el-GR" sz="1100" dirty="0" smtClean="0">
              <a:latin typeface="Calibri" pitchFamily="34" charset="0"/>
            </a:rPr>
            <a:t>ΔΙΑΙΤΟΛΟΓΟΣ</a:t>
          </a:r>
        </a:p>
        <a:p>
          <a:r>
            <a:rPr lang="el-GR" sz="1100" dirty="0" smtClean="0">
              <a:latin typeface="Calibri" pitchFamily="34" charset="0"/>
            </a:rPr>
            <a:t>ΙΑΤΡΙΚΑ ΕΡΓΑΣΤΗΡΙΑ</a:t>
          </a:r>
        </a:p>
        <a:p>
          <a:r>
            <a:rPr lang="el-GR" sz="1100" dirty="0" smtClean="0">
              <a:latin typeface="Calibri" pitchFamily="34" charset="0"/>
            </a:rPr>
            <a:t>ΦΑΡΜΑΚΟΠΟΙΟΣ κ.α.</a:t>
          </a:r>
          <a:endParaRPr lang="el-GR" sz="1100" dirty="0"/>
        </a:p>
      </dgm:t>
    </dgm:pt>
    <dgm:pt modelId="{F18923F8-B60E-417C-AC88-72230A8B82C0}" type="parTrans" cxnId="{FB7B4A8B-E16A-4173-9EDB-C512693D58E2}">
      <dgm:prSet/>
      <dgm:spPr/>
      <dgm:t>
        <a:bodyPr/>
        <a:lstStyle/>
        <a:p>
          <a:endParaRPr lang="el-GR"/>
        </a:p>
      </dgm:t>
    </dgm:pt>
    <dgm:pt modelId="{46970F85-253D-4013-A12F-5022F151BF4E}" type="sibTrans" cxnId="{FB7B4A8B-E16A-4173-9EDB-C512693D58E2}">
      <dgm:prSet/>
      <dgm:spPr/>
      <dgm:t>
        <a:bodyPr/>
        <a:lstStyle/>
        <a:p>
          <a:endParaRPr lang="el-GR"/>
        </a:p>
      </dgm:t>
    </dgm:pt>
    <dgm:pt modelId="{7ED70801-091D-4E9C-BBFC-5E04B66083CB}" type="pres">
      <dgm:prSet presAssocID="{791FED2D-6DE1-4373-AE9B-BA0B6F7BD250}" presName="compositeShape" presStyleCnt="0">
        <dgm:presLayoutVars>
          <dgm:chMax val="7"/>
          <dgm:dir/>
          <dgm:resizeHandles val="exact"/>
        </dgm:presLayoutVars>
      </dgm:prSet>
      <dgm:spPr/>
      <dgm:t>
        <a:bodyPr/>
        <a:lstStyle/>
        <a:p>
          <a:endParaRPr lang="el-GR"/>
        </a:p>
      </dgm:t>
    </dgm:pt>
    <dgm:pt modelId="{3BCDF976-674F-49DA-966E-EE17E6CDAB1A}" type="pres">
      <dgm:prSet presAssocID="{01587CB4-3F11-466C-B066-42293689E9B9}" presName="circ1" presStyleLbl="vennNode1" presStyleIdx="0" presStyleCnt="3" custScaleX="62500" custScaleY="61775"/>
      <dgm:spPr/>
      <dgm:t>
        <a:bodyPr/>
        <a:lstStyle/>
        <a:p>
          <a:endParaRPr lang="el-GR"/>
        </a:p>
      </dgm:t>
    </dgm:pt>
    <dgm:pt modelId="{448AFE6D-1A4C-4184-B1D5-4EF0E105A7AD}" type="pres">
      <dgm:prSet presAssocID="{01587CB4-3F11-466C-B066-42293689E9B9}" presName="circ1Tx" presStyleLbl="revTx" presStyleIdx="0" presStyleCnt="0">
        <dgm:presLayoutVars>
          <dgm:chMax val="0"/>
          <dgm:chPref val="0"/>
          <dgm:bulletEnabled val="1"/>
        </dgm:presLayoutVars>
      </dgm:prSet>
      <dgm:spPr/>
      <dgm:t>
        <a:bodyPr/>
        <a:lstStyle/>
        <a:p>
          <a:endParaRPr lang="el-GR"/>
        </a:p>
      </dgm:t>
    </dgm:pt>
    <dgm:pt modelId="{3CF79079-9C18-4E05-81CB-6B6AEC199EE7}" type="pres">
      <dgm:prSet presAssocID="{B9BEECAC-7F78-453C-9BDC-7BB2C4C5BAB6}" presName="circ2" presStyleLbl="vennNode1" presStyleIdx="1" presStyleCnt="3" custScaleX="107660"/>
      <dgm:spPr/>
      <dgm:t>
        <a:bodyPr/>
        <a:lstStyle/>
        <a:p>
          <a:endParaRPr lang="el-GR"/>
        </a:p>
      </dgm:t>
    </dgm:pt>
    <dgm:pt modelId="{50F5FC66-1A1E-4657-997D-240B365E06E7}" type="pres">
      <dgm:prSet presAssocID="{B9BEECAC-7F78-453C-9BDC-7BB2C4C5BAB6}" presName="circ2Tx" presStyleLbl="revTx" presStyleIdx="0" presStyleCnt="0">
        <dgm:presLayoutVars>
          <dgm:chMax val="0"/>
          <dgm:chPref val="0"/>
          <dgm:bulletEnabled val="1"/>
        </dgm:presLayoutVars>
      </dgm:prSet>
      <dgm:spPr/>
      <dgm:t>
        <a:bodyPr/>
        <a:lstStyle/>
        <a:p>
          <a:endParaRPr lang="el-GR"/>
        </a:p>
      </dgm:t>
    </dgm:pt>
    <dgm:pt modelId="{15AED1B7-88DA-4977-AA68-69B37C101CA1}" type="pres">
      <dgm:prSet presAssocID="{C18BE8BF-E189-4520-A81C-C2DF4557500A}" presName="circ3" presStyleLbl="vennNode1" presStyleIdx="2" presStyleCnt="3" custScaleX="135139" custScaleY="131431"/>
      <dgm:spPr/>
      <dgm:t>
        <a:bodyPr/>
        <a:lstStyle/>
        <a:p>
          <a:endParaRPr lang="el-GR"/>
        </a:p>
      </dgm:t>
    </dgm:pt>
    <dgm:pt modelId="{7E6AF2BB-307B-47C2-BAD4-9A6DB1322661}" type="pres">
      <dgm:prSet presAssocID="{C18BE8BF-E189-4520-A81C-C2DF4557500A}" presName="circ3Tx" presStyleLbl="revTx" presStyleIdx="0" presStyleCnt="0">
        <dgm:presLayoutVars>
          <dgm:chMax val="0"/>
          <dgm:chPref val="0"/>
          <dgm:bulletEnabled val="1"/>
        </dgm:presLayoutVars>
      </dgm:prSet>
      <dgm:spPr/>
      <dgm:t>
        <a:bodyPr/>
        <a:lstStyle/>
        <a:p>
          <a:endParaRPr lang="el-GR"/>
        </a:p>
      </dgm:t>
    </dgm:pt>
  </dgm:ptLst>
  <dgm:cxnLst>
    <dgm:cxn modelId="{AD498C76-243C-4A64-9048-305CB5A61FAB}" type="presOf" srcId="{B9BEECAC-7F78-453C-9BDC-7BB2C4C5BAB6}" destId="{3CF79079-9C18-4E05-81CB-6B6AEC199EE7}" srcOrd="0" destOrd="0" presId="urn:microsoft.com/office/officeart/2005/8/layout/venn1"/>
    <dgm:cxn modelId="{ACDB7DA5-B652-407A-8176-CE5BA8FDDCC5}" type="presOf" srcId="{791FED2D-6DE1-4373-AE9B-BA0B6F7BD250}" destId="{7ED70801-091D-4E9C-BBFC-5E04B66083CB}" srcOrd="0" destOrd="0" presId="urn:microsoft.com/office/officeart/2005/8/layout/venn1"/>
    <dgm:cxn modelId="{902C3150-AF6F-4785-95A3-B9C2A44B33A8}" srcId="{791FED2D-6DE1-4373-AE9B-BA0B6F7BD250}" destId="{01587CB4-3F11-466C-B066-42293689E9B9}" srcOrd="0" destOrd="0" parTransId="{D7DE0CF8-52DA-4584-8605-CFBAEA3CD486}" sibTransId="{CABAD730-457B-4101-B0E5-181D4B2604A4}"/>
    <dgm:cxn modelId="{4C8797C2-B83A-4C04-885B-0CC42B609141}" type="presOf" srcId="{C18BE8BF-E189-4520-A81C-C2DF4557500A}" destId="{15AED1B7-88DA-4977-AA68-69B37C101CA1}" srcOrd="0" destOrd="0" presId="urn:microsoft.com/office/officeart/2005/8/layout/venn1"/>
    <dgm:cxn modelId="{FB7B4A8B-E16A-4173-9EDB-C512693D58E2}" srcId="{791FED2D-6DE1-4373-AE9B-BA0B6F7BD250}" destId="{C18BE8BF-E189-4520-A81C-C2DF4557500A}" srcOrd="2" destOrd="0" parTransId="{F18923F8-B60E-417C-AC88-72230A8B82C0}" sibTransId="{46970F85-253D-4013-A12F-5022F151BF4E}"/>
    <dgm:cxn modelId="{A7C6B942-DF4C-4261-B921-7387CFB6E077}" type="presOf" srcId="{01587CB4-3F11-466C-B066-42293689E9B9}" destId="{448AFE6D-1A4C-4184-B1D5-4EF0E105A7AD}" srcOrd="1" destOrd="0" presId="urn:microsoft.com/office/officeart/2005/8/layout/venn1"/>
    <dgm:cxn modelId="{B71E521E-DA5F-45CC-AD4A-8A385A360CAA}" srcId="{791FED2D-6DE1-4373-AE9B-BA0B6F7BD250}" destId="{B9BEECAC-7F78-453C-9BDC-7BB2C4C5BAB6}" srcOrd="1" destOrd="0" parTransId="{BA919FD0-DCCA-4685-9E71-7C27705935CF}" sibTransId="{A309D717-2A3B-4AC3-9963-08A71E71EEE3}"/>
    <dgm:cxn modelId="{C151B404-1D77-45A6-B647-154256A7130F}" type="presOf" srcId="{B9BEECAC-7F78-453C-9BDC-7BB2C4C5BAB6}" destId="{50F5FC66-1A1E-4657-997D-240B365E06E7}" srcOrd="1" destOrd="0" presId="urn:microsoft.com/office/officeart/2005/8/layout/venn1"/>
    <dgm:cxn modelId="{2CA1B178-81E9-47EF-8F74-F01E8D30EA00}" type="presOf" srcId="{01587CB4-3F11-466C-B066-42293689E9B9}" destId="{3BCDF976-674F-49DA-966E-EE17E6CDAB1A}" srcOrd="0" destOrd="0" presId="urn:microsoft.com/office/officeart/2005/8/layout/venn1"/>
    <dgm:cxn modelId="{395EC6AB-010B-40D1-A0A8-717E289DD4C0}" type="presOf" srcId="{C18BE8BF-E189-4520-A81C-C2DF4557500A}" destId="{7E6AF2BB-307B-47C2-BAD4-9A6DB1322661}" srcOrd="1" destOrd="0" presId="urn:microsoft.com/office/officeart/2005/8/layout/venn1"/>
    <dgm:cxn modelId="{DF959F87-093F-485E-8B6D-6267FCE2316E}" type="presParOf" srcId="{7ED70801-091D-4E9C-BBFC-5E04B66083CB}" destId="{3BCDF976-674F-49DA-966E-EE17E6CDAB1A}" srcOrd="0" destOrd="0" presId="urn:microsoft.com/office/officeart/2005/8/layout/venn1"/>
    <dgm:cxn modelId="{CF476830-9709-40CA-8350-360DAA29C5F7}" type="presParOf" srcId="{7ED70801-091D-4E9C-BBFC-5E04B66083CB}" destId="{448AFE6D-1A4C-4184-B1D5-4EF0E105A7AD}" srcOrd="1" destOrd="0" presId="urn:microsoft.com/office/officeart/2005/8/layout/venn1"/>
    <dgm:cxn modelId="{56B61647-66D8-4AB9-97EE-117EF2ABE348}" type="presParOf" srcId="{7ED70801-091D-4E9C-BBFC-5E04B66083CB}" destId="{3CF79079-9C18-4E05-81CB-6B6AEC199EE7}" srcOrd="2" destOrd="0" presId="urn:microsoft.com/office/officeart/2005/8/layout/venn1"/>
    <dgm:cxn modelId="{F911B04F-B125-41EA-99E9-A94D19245A3E}" type="presParOf" srcId="{7ED70801-091D-4E9C-BBFC-5E04B66083CB}" destId="{50F5FC66-1A1E-4657-997D-240B365E06E7}" srcOrd="3" destOrd="0" presId="urn:microsoft.com/office/officeart/2005/8/layout/venn1"/>
    <dgm:cxn modelId="{089EB121-5DF4-4F46-9DBE-DA27F7FDFE60}" type="presParOf" srcId="{7ED70801-091D-4E9C-BBFC-5E04B66083CB}" destId="{15AED1B7-88DA-4977-AA68-69B37C101CA1}" srcOrd="4" destOrd="0" presId="urn:microsoft.com/office/officeart/2005/8/layout/venn1"/>
    <dgm:cxn modelId="{7B61C61A-2DFB-4D37-8ECA-2C3F1E720AAA}" type="presParOf" srcId="{7ED70801-091D-4E9C-BBFC-5E04B66083CB}" destId="{7E6AF2BB-307B-47C2-BAD4-9A6DB1322661}" srcOrd="5" destOrd="0" presId="urn:microsoft.com/office/officeart/2005/8/layout/venn1"/>
  </dgm:cxnLst>
  <dgm:bg/>
  <dgm:whole/>
</dgm:dataModel>
</file>

<file path=ppt/diagrams/data2.xml><?xml version="1.0" encoding="utf-8"?>
<dgm:dataModel xmlns:dgm="http://schemas.openxmlformats.org/drawingml/2006/diagram" xmlns:a="http://schemas.openxmlformats.org/drawingml/2006/main">
  <dgm:ptLst>
    <dgm:pt modelId="{C4E55894-4F5C-4BD6-B80B-9DD1120A27C2}" type="doc">
      <dgm:prSet loTypeId="urn:microsoft.com/office/officeart/2005/8/layout/cycle6" loCatId="relationship" qsTypeId="urn:microsoft.com/office/officeart/2005/8/quickstyle/simple1" qsCatId="simple" csTypeId="urn:microsoft.com/office/officeart/2005/8/colors/accent1_2" csCatId="accent1" phldr="1"/>
      <dgm:spPr/>
      <dgm:t>
        <a:bodyPr/>
        <a:lstStyle/>
        <a:p>
          <a:endParaRPr lang="el-GR"/>
        </a:p>
      </dgm:t>
    </dgm:pt>
    <dgm:pt modelId="{2FECD516-E9D9-4C70-8528-BFD349804B56}">
      <dgm:prSet phldrT="[Κείμενο]" custT="1"/>
      <dgm:spPr/>
      <dgm:t>
        <a:bodyPr/>
        <a:lstStyle/>
        <a:p>
          <a:r>
            <a:rPr lang="el-GR" sz="1000" dirty="0" smtClean="0">
              <a:latin typeface="Calibri" pitchFamily="34" charset="0"/>
            </a:rPr>
            <a:t>ΟΛΙΣΤΙΚΗ ΕΞΑΤΟΜΙΚΕΥΜΕΝΗ ΦΡΟΝΤΙΔΑ</a:t>
          </a:r>
        </a:p>
        <a:p>
          <a:r>
            <a:rPr lang="el-GR" sz="1000" dirty="0" smtClean="0">
              <a:latin typeface="Calibri" pitchFamily="34" charset="0"/>
            </a:rPr>
            <a:t>ΑΛΛΑΓΕΣ ΣΤΙΣ ΣΤΑΣΕΙΣ ΚΑΙ ΤΙΣ ΠΡΟΣΔΟΚΙΕΣ</a:t>
          </a:r>
          <a:endParaRPr lang="el-GR" sz="1000" dirty="0">
            <a:latin typeface="Calibri" pitchFamily="34" charset="0"/>
          </a:endParaRPr>
        </a:p>
      </dgm:t>
    </dgm:pt>
    <dgm:pt modelId="{849D296B-B54B-4CC1-BC53-468A8157DB75}" type="parTrans" cxnId="{B2166ADC-565A-4578-9342-A8CE11E76F6E}">
      <dgm:prSet/>
      <dgm:spPr/>
      <dgm:t>
        <a:bodyPr/>
        <a:lstStyle/>
        <a:p>
          <a:endParaRPr lang="el-GR"/>
        </a:p>
      </dgm:t>
    </dgm:pt>
    <dgm:pt modelId="{DAA8104C-5A8D-407B-9088-93C268C45003}" type="sibTrans" cxnId="{B2166ADC-565A-4578-9342-A8CE11E76F6E}">
      <dgm:prSet/>
      <dgm:spPr/>
      <dgm:t>
        <a:bodyPr/>
        <a:lstStyle/>
        <a:p>
          <a:endParaRPr lang="el-GR"/>
        </a:p>
      </dgm:t>
    </dgm:pt>
    <dgm:pt modelId="{2999E2BE-EB68-4042-895C-27648D8B8CE4}">
      <dgm:prSet phldrT="[Κείμενο]" custT="1"/>
      <dgm:spPr/>
      <dgm:t>
        <a:bodyPr/>
        <a:lstStyle/>
        <a:p>
          <a:r>
            <a:rPr lang="el-GR" sz="1000" dirty="0" smtClean="0">
              <a:latin typeface="Calibri" pitchFamily="34" charset="0"/>
            </a:rPr>
            <a:t>ΑΥΞΗΣΗ ΠΡΟΣΔΟΚΙΜΟΥ ΕΠΙΒΙΩΣΗΣ ΚΑΙ ΒΑΘΜΟΥ ΕΞΑΡΤΗΣΗΣ</a:t>
          </a:r>
          <a:endParaRPr lang="el-GR" sz="1000" dirty="0">
            <a:latin typeface="Calibri" pitchFamily="34" charset="0"/>
          </a:endParaRPr>
        </a:p>
      </dgm:t>
    </dgm:pt>
    <dgm:pt modelId="{4175D7CE-DB9A-4FEE-BEC7-56126B9691F5}" type="parTrans" cxnId="{0A20D575-2B5B-4FDD-A8EE-211CAFF43F0A}">
      <dgm:prSet/>
      <dgm:spPr/>
      <dgm:t>
        <a:bodyPr/>
        <a:lstStyle/>
        <a:p>
          <a:endParaRPr lang="el-GR"/>
        </a:p>
      </dgm:t>
    </dgm:pt>
    <dgm:pt modelId="{83E1443C-547A-41A3-BB78-9278108C1C6D}" type="sibTrans" cxnId="{0A20D575-2B5B-4FDD-A8EE-211CAFF43F0A}">
      <dgm:prSet/>
      <dgm:spPr/>
      <dgm:t>
        <a:bodyPr/>
        <a:lstStyle/>
        <a:p>
          <a:endParaRPr lang="el-GR"/>
        </a:p>
      </dgm:t>
    </dgm:pt>
    <dgm:pt modelId="{CF1FC6B1-C1E3-4DD6-859D-27DF418FC136}">
      <dgm:prSet phldrT="[Κείμενο]" custT="1"/>
      <dgm:spPr/>
      <dgm:t>
        <a:bodyPr/>
        <a:lstStyle/>
        <a:p>
          <a:r>
            <a:rPr lang="el-GR" sz="1000" dirty="0" smtClean="0">
              <a:latin typeface="Calibri" pitchFamily="34" charset="0"/>
            </a:rPr>
            <a:t>ΕΠΙΔΗΜΙΟΛΟΓΙΚΕΣ ΑΛΛΑΓΕΣ</a:t>
          </a:r>
        </a:p>
        <a:p>
          <a:r>
            <a:rPr lang="el-GR" sz="1000" dirty="0" smtClean="0">
              <a:latin typeface="Calibri" pitchFamily="34" charset="0"/>
            </a:rPr>
            <a:t>ΧΡΟΝΙΕΣ ΑΣΘΕΝΕΙΕΣ</a:t>
          </a:r>
        </a:p>
        <a:p>
          <a:r>
            <a:rPr lang="el-GR" sz="1000" dirty="0" smtClean="0">
              <a:latin typeface="Calibri" pitchFamily="34" charset="0"/>
            </a:rPr>
            <a:t>ΨΥΧΙΚΑ ΝΟΣΗΜΑΤΑ</a:t>
          </a:r>
          <a:endParaRPr lang="el-GR" sz="1000" dirty="0">
            <a:latin typeface="Calibri" pitchFamily="34" charset="0"/>
          </a:endParaRPr>
        </a:p>
      </dgm:t>
    </dgm:pt>
    <dgm:pt modelId="{FFBBFB59-E1C0-48F8-AEFA-0205116937A8}" type="parTrans" cxnId="{39141856-A3FA-49D6-ADAA-2C0A3CB989D5}">
      <dgm:prSet/>
      <dgm:spPr/>
      <dgm:t>
        <a:bodyPr/>
        <a:lstStyle/>
        <a:p>
          <a:endParaRPr lang="el-GR"/>
        </a:p>
      </dgm:t>
    </dgm:pt>
    <dgm:pt modelId="{0590FF24-ED99-440F-96B7-82FEBEABAD28}" type="sibTrans" cxnId="{39141856-A3FA-49D6-ADAA-2C0A3CB989D5}">
      <dgm:prSet/>
      <dgm:spPr/>
      <dgm:t>
        <a:bodyPr/>
        <a:lstStyle/>
        <a:p>
          <a:endParaRPr lang="el-GR"/>
        </a:p>
      </dgm:t>
    </dgm:pt>
    <dgm:pt modelId="{3C2C2006-9C1A-4267-AC8C-6A339D213DFA}">
      <dgm:prSet phldrT="[Κείμενο]" custT="1"/>
      <dgm:spPr/>
      <dgm:t>
        <a:bodyPr/>
        <a:lstStyle/>
        <a:p>
          <a:r>
            <a:rPr lang="el-GR" sz="1000" dirty="0" smtClean="0">
              <a:latin typeface="Calibri" pitchFamily="34" charset="0"/>
            </a:rPr>
            <a:t>ΠΟΛΙΤΙΚΕΣ ΕΠΙΛΟΓΕΣ</a:t>
          </a:r>
        </a:p>
        <a:p>
          <a:r>
            <a:rPr lang="el-GR" sz="1000" dirty="0" smtClean="0">
              <a:latin typeface="Calibri" pitchFamily="34" charset="0"/>
            </a:rPr>
            <a:t>ΣΤΟΧΟΣ Η ΜΕΙΩΣΗ ΤΩΝ ΔΑΠΑΝΩΝ</a:t>
          </a:r>
        </a:p>
        <a:p>
          <a:r>
            <a:rPr lang="el-GR" sz="1000" dirty="0" smtClean="0">
              <a:latin typeface="Calibri" pitchFamily="34" charset="0"/>
            </a:rPr>
            <a:t>ΑΠΟΪΔΡΥΜΑΤΟΠΟΙΗΣΗ ΥΠΗΡΕΣΙΩΝ ΥΓΕΙΑΣ</a:t>
          </a:r>
          <a:endParaRPr lang="el-GR" sz="1000" dirty="0">
            <a:latin typeface="Calibri" pitchFamily="34" charset="0"/>
          </a:endParaRPr>
        </a:p>
      </dgm:t>
    </dgm:pt>
    <dgm:pt modelId="{D96D642D-54B1-4DF9-A270-877F1F3644CD}" type="parTrans" cxnId="{C0A2B5EA-AB71-4E81-9D6D-CBB362A50B85}">
      <dgm:prSet/>
      <dgm:spPr/>
      <dgm:t>
        <a:bodyPr/>
        <a:lstStyle/>
        <a:p>
          <a:endParaRPr lang="el-GR"/>
        </a:p>
      </dgm:t>
    </dgm:pt>
    <dgm:pt modelId="{05D5C126-CA1F-44D2-8C35-C8EB8416EE69}" type="sibTrans" cxnId="{C0A2B5EA-AB71-4E81-9D6D-CBB362A50B85}">
      <dgm:prSet/>
      <dgm:spPr/>
      <dgm:t>
        <a:bodyPr/>
        <a:lstStyle/>
        <a:p>
          <a:endParaRPr lang="el-GR"/>
        </a:p>
      </dgm:t>
    </dgm:pt>
    <dgm:pt modelId="{1C87C5BD-FC09-49BD-A2D9-9C4BA09E279C}">
      <dgm:prSet phldrT="[Κείμενο]" custT="1"/>
      <dgm:spPr/>
      <dgm:t>
        <a:bodyPr/>
        <a:lstStyle/>
        <a:p>
          <a:r>
            <a:rPr lang="el-GR" sz="1000" dirty="0" smtClean="0">
              <a:latin typeface="Calibri" pitchFamily="34" charset="0"/>
            </a:rPr>
            <a:t>ΕΠΙΣΤΗΜΟΝΙΚΗ ΚΑΙ ΤΕΧΝΟΛΟΓΙΚΗ ΑΝΑΠΤΥΞΗ</a:t>
          </a:r>
        </a:p>
        <a:p>
          <a:r>
            <a:rPr lang="el-GR" sz="1000" dirty="0" smtClean="0">
              <a:latin typeface="Calibri" pitchFamily="34" charset="0"/>
            </a:rPr>
            <a:t>ΤΗΛΕΦΡΟΝΤΙΔΑ</a:t>
          </a:r>
          <a:endParaRPr lang="el-GR" sz="1000" dirty="0">
            <a:latin typeface="Calibri" pitchFamily="34" charset="0"/>
          </a:endParaRPr>
        </a:p>
      </dgm:t>
    </dgm:pt>
    <dgm:pt modelId="{2D90B5DD-556C-438E-98DE-A3D6E148328E}" type="parTrans" cxnId="{798473D4-DB68-46A7-84A6-CCE2B2F0242E}">
      <dgm:prSet/>
      <dgm:spPr/>
      <dgm:t>
        <a:bodyPr/>
        <a:lstStyle/>
        <a:p>
          <a:endParaRPr lang="el-GR"/>
        </a:p>
      </dgm:t>
    </dgm:pt>
    <dgm:pt modelId="{FACE4FBF-429A-4408-9E5B-44AFF339A57D}" type="sibTrans" cxnId="{798473D4-DB68-46A7-84A6-CCE2B2F0242E}">
      <dgm:prSet/>
      <dgm:spPr/>
      <dgm:t>
        <a:bodyPr/>
        <a:lstStyle/>
        <a:p>
          <a:endParaRPr lang="el-GR"/>
        </a:p>
      </dgm:t>
    </dgm:pt>
    <dgm:pt modelId="{E4733B82-F4E4-4457-9680-3F2CEBACD5B2}">
      <dgm:prSet phldrT="[Κείμενο]" custT="1"/>
      <dgm:spPr/>
      <dgm:t>
        <a:bodyPr/>
        <a:lstStyle/>
        <a:p>
          <a:r>
            <a:rPr lang="el-GR" sz="1000" dirty="0" smtClean="0">
              <a:latin typeface="Calibri" pitchFamily="34" charset="0"/>
            </a:rPr>
            <a:t>ΚΟΙΝΩΝΙΚΕΣ ΑΛΛΑΓΕΣ</a:t>
          </a:r>
        </a:p>
        <a:p>
          <a:r>
            <a:rPr lang="el-GR" sz="1000" dirty="0" smtClean="0">
              <a:latin typeface="Calibri" pitchFamily="34" charset="0"/>
            </a:rPr>
            <a:t>ΜΕΤΑΚΙΝΗΣΕΙΣ ΠΛΗΘΥΣΜΩΝ</a:t>
          </a:r>
        </a:p>
        <a:p>
          <a:r>
            <a:rPr lang="el-GR" sz="1000" dirty="0" smtClean="0">
              <a:latin typeface="Calibri" pitchFamily="34" charset="0"/>
            </a:rPr>
            <a:t>ΠΥΡΗΝΙΚΗ ΟΙΚΟΓΕΝΕΙΑ</a:t>
          </a:r>
          <a:endParaRPr lang="el-GR" sz="1000" dirty="0">
            <a:latin typeface="Calibri" pitchFamily="34" charset="0"/>
          </a:endParaRPr>
        </a:p>
      </dgm:t>
    </dgm:pt>
    <dgm:pt modelId="{F38FBF0F-2376-42EB-95A5-66BAF7916420}" type="parTrans" cxnId="{3A20BE7B-DEB0-4858-ADCF-1A7B5792474C}">
      <dgm:prSet/>
      <dgm:spPr/>
      <dgm:t>
        <a:bodyPr/>
        <a:lstStyle/>
        <a:p>
          <a:endParaRPr lang="el-GR"/>
        </a:p>
      </dgm:t>
    </dgm:pt>
    <dgm:pt modelId="{CAB8F457-962C-401B-AE77-2C80740A46E2}" type="sibTrans" cxnId="{3A20BE7B-DEB0-4858-ADCF-1A7B5792474C}">
      <dgm:prSet/>
      <dgm:spPr/>
      <dgm:t>
        <a:bodyPr/>
        <a:lstStyle/>
        <a:p>
          <a:endParaRPr lang="el-GR"/>
        </a:p>
      </dgm:t>
    </dgm:pt>
    <dgm:pt modelId="{25289153-7FBB-4369-9020-E485FB4CB8A7}" type="pres">
      <dgm:prSet presAssocID="{C4E55894-4F5C-4BD6-B80B-9DD1120A27C2}" presName="cycle" presStyleCnt="0">
        <dgm:presLayoutVars>
          <dgm:dir/>
          <dgm:resizeHandles val="exact"/>
        </dgm:presLayoutVars>
      </dgm:prSet>
      <dgm:spPr/>
      <dgm:t>
        <a:bodyPr/>
        <a:lstStyle/>
        <a:p>
          <a:endParaRPr lang="el-GR"/>
        </a:p>
      </dgm:t>
    </dgm:pt>
    <dgm:pt modelId="{061AF74D-A36D-40BD-B35C-D6A75BD22F33}" type="pres">
      <dgm:prSet presAssocID="{2FECD516-E9D9-4C70-8528-BFD349804B56}" presName="node" presStyleLbl="node1" presStyleIdx="0" presStyleCnt="6" custScaleX="181242" custScaleY="130668">
        <dgm:presLayoutVars>
          <dgm:bulletEnabled val="1"/>
        </dgm:presLayoutVars>
      </dgm:prSet>
      <dgm:spPr/>
      <dgm:t>
        <a:bodyPr/>
        <a:lstStyle/>
        <a:p>
          <a:endParaRPr lang="el-GR"/>
        </a:p>
      </dgm:t>
    </dgm:pt>
    <dgm:pt modelId="{445EAE32-80E8-4FB4-BF07-88D3878CFAC2}" type="pres">
      <dgm:prSet presAssocID="{2FECD516-E9D9-4C70-8528-BFD349804B56}" presName="spNode" presStyleCnt="0"/>
      <dgm:spPr/>
    </dgm:pt>
    <dgm:pt modelId="{0F10CEC1-DC45-42E8-92AC-991730CFA473}" type="pres">
      <dgm:prSet presAssocID="{DAA8104C-5A8D-407B-9088-93C268C45003}" presName="sibTrans" presStyleLbl="sibTrans1D1" presStyleIdx="0" presStyleCnt="6"/>
      <dgm:spPr/>
      <dgm:t>
        <a:bodyPr/>
        <a:lstStyle/>
        <a:p>
          <a:endParaRPr lang="el-GR"/>
        </a:p>
      </dgm:t>
    </dgm:pt>
    <dgm:pt modelId="{F981EB8D-C786-4AEF-836D-A22D30D28A02}" type="pres">
      <dgm:prSet presAssocID="{2999E2BE-EB68-4042-895C-27648D8B8CE4}" presName="node" presStyleLbl="node1" presStyleIdx="1" presStyleCnt="6" custScaleX="167457" custScaleY="145665">
        <dgm:presLayoutVars>
          <dgm:bulletEnabled val="1"/>
        </dgm:presLayoutVars>
      </dgm:prSet>
      <dgm:spPr/>
      <dgm:t>
        <a:bodyPr/>
        <a:lstStyle/>
        <a:p>
          <a:endParaRPr lang="el-GR"/>
        </a:p>
      </dgm:t>
    </dgm:pt>
    <dgm:pt modelId="{7DBD31E8-6E88-4305-A9DA-4B086967A5B9}" type="pres">
      <dgm:prSet presAssocID="{2999E2BE-EB68-4042-895C-27648D8B8CE4}" presName="spNode" presStyleCnt="0"/>
      <dgm:spPr/>
    </dgm:pt>
    <dgm:pt modelId="{07B20C86-D00C-49F1-A9A5-8FBCBCBE1320}" type="pres">
      <dgm:prSet presAssocID="{83E1443C-547A-41A3-BB78-9278108C1C6D}" presName="sibTrans" presStyleLbl="sibTrans1D1" presStyleIdx="1" presStyleCnt="6"/>
      <dgm:spPr/>
      <dgm:t>
        <a:bodyPr/>
        <a:lstStyle/>
        <a:p>
          <a:endParaRPr lang="el-GR"/>
        </a:p>
      </dgm:t>
    </dgm:pt>
    <dgm:pt modelId="{C1C5D97E-6C83-4511-95AC-3EFE01EAD71B}" type="pres">
      <dgm:prSet presAssocID="{CF1FC6B1-C1E3-4DD6-859D-27DF418FC136}" presName="node" presStyleLbl="node1" presStyleIdx="2" presStyleCnt="6" custScaleX="166145" custScaleY="140553">
        <dgm:presLayoutVars>
          <dgm:bulletEnabled val="1"/>
        </dgm:presLayoutVars>
      </dgm:prSet>
      <dgm:spPr/>
      <dgm:t>
        <a:bodyPr/>
        <a:lstStyle/>
        <a:p>
          <a:endParaRPr lang="el-GR"/>
        </a:p>
      </dgm:t>
    </dgm:pt>
    <dgm:pt modelId="{A65B6EBA-C5EE-42FD-850D-BFE3CD43C779}" type="pres">
      <dgm:prSet presAssocID="{CF1FC6B1-C1E3-4DD6-859D-27DF418FC136}" presName="spNode" presStyleCnt="0"/>
      <dgm:spPr/>
    </dgm:pt>
    <dgm:pt modelId="{1B3CCE4F-472B-4398-A24A-B410C93607FD}" type="pres">
      <dgm:prSet presAssocID="{0590FF24-ED99-440F-96B7-82FEBEABAD28}" presName="sibTrans" presStyleLbl="sibTrans1D1" presStyleIdx="2" presStyleCnt="6"/>
      <dgm:spPr/>
      <dgm:t>
        <a:bodyPr/>
        <a:lstStyle/>
        <a:p>
          <a:endParaRPr lang="el-GR"/>
        </a:p>
      </dgm:t>
    </dgm:pt>
    <dgm:pt modelId="{30C94217-EBB6-4539-A073-E139528F41A4}" type="pres">
      <dgm:prSet presAssocID="{3C2C2006-9C1A-4267-AC8C-6A339D213DFA}" presName="node" presStyleLbl="node1" presStyleIdx="3" presStyleCnt="6" custScaleX="163130" custScaleY="135586">
        <dgm:presLayoutVars>
          <dgm:bulletEnabled val="1"/>
        </dgm:presLayoutVars>
      </dgm:prSet>
      <dgm:spPr/>
      <dgm:t>
        <a:bodyPr/>
        <a:lstStyle/>
        <a:p>
          <a:endParaRPr lang="el-GR"/>
        </a:p>
      </dgm:t>
    </dgm:pt>
    <dgm:pt modelId="{716597E4-335B-47D0-8915-77D1B981ECED}" type="pres">
      <dgm:prSet presAssocID="{3C2C2006-9C1A-4267-AC8C-6A339D213DFA}" presName="spNode" presStyleCnt="0"/>
      <dgm:spPr/>
    </dgm:pt>
    <dgm:pt modelId="{536471D9-B791-4734-B2ED-FA0EFF2D8DC7}" type="pres">
      <dgm:prSet presAssocID="{05D5C126-CA1F-44D2-8C35-C8EB8416EE69}" presName="sibTrans" presStyleLbl="sibTrans1D1" presStyleIdx="3" presStyleCnt="6"/>
      <dgm:spPr/>
      <dgm:t>
        <a:bodyPr/>
        <a:lstStyle/>
        <a:p>
          <a:endParaRPr lang="el-GR"/>
        </a:p>
      </dgm:t>
    </dgm:pt>
    <dgm:pt modelId="{B7C0A32B-6CBB-4FBF-985D-EFAB0C2B88B6}" type="pres">
      <dgm:prSet presAssocID="{1C87C5BD-FC09-49BD-A2D9-9C4BA09E279C}" presName="node" presStyleLbl="node1" presStyleIdx="4" presStyleCnt="6" custScaleX="158188" custScaleY="145575">
        <dgm:presLayoutVars>
          <dgm:bulletEnabled val="1"/>
        </dgm:presLayoutVars>
      </dgm:prSet>
      <dgm:spPr/>
      <dgm:t>
        <a:bodyPr/>
        <a:lstStyle/>
        <a:p>
          <a:endParaRPr lang="el-GR"/>
        </a:p>
      </dgm:t>
    </dgm:pt>
    <dgm:pt modelId="{0536F30C-036E-4815-9BC1-E36F9A6192D6}" type="pres">
      <dgm:prSet presAssocID="{1C87C5BD-FC09-49BD-A2D9-9C4BA09E279C}" presName="spNode" presStyleCnt="0"/>
      <dgm:spPr/>
    </dgm:pt>
    <dgm:pt modelId="{B4B85997-F994-4D44-964C-7E1A4DBC2E7A}" type="pres">
      <dgm:prSet presAssocID="{FACE4FBF-429A-4408-9E5B-44AFF339A57D}" presName="sibTrans" presStyleLbl="sibTrans1D1" presStyleIdx="4" presStyleCnt="6"/>
      <dgm:spPr/>
      <dgm:t>
        <a:bodyPr/>
        <a:lstStyle/>
        <a:p>
          <a:endParaRPr lang="el-GR"/>
        </a:p>
      </dgm:t>
    </dgm:pt>
    <dgm:pt modelId="{6135B75D-3C58-4D60-AEE9-5D882A5DC2F7}" type="pres">
      <dgm:prSet presAssocID="{E4733B82-F4E4-4457-9680-3F2CEBACD5B2}" presName="node" presStyleLbl="node1" presStyleIdx="5" presStyleCnt="6" custScaleX="164879" custScaleY="145576">
        <dgm:presLayoutVars>
          <dgm:bulletEnabled val="1"/>
        </dgm:presLayoutVars>
      </dgm:prSet>
      <dgm:spPr/>
      <dgm:t>
        <a:bodyPr/>
        <a:lstStyle/>
        <a:p>
          <a:endParaRPr lang="el-GR"/>
        </a:p>
      </dgm:t>
    </dgm:pt>
    <dgm:pt modelId="{9ED66503-988D-46E3-8BE2-99F37474B87C}" type="pres">
      <dgm:prSet presAssocID="{E4733B82-F4E4-4457-9680-3F2CEBACD5B2}" presName="spNode" presStyleCnt="0"/>
      <dgm:spPr/>
    </dgm:pt>
    <dgm:pt modelId="{429041FF-38F9-4DE9-9961-45A3F94DB7CF}" type="pres">
      <dgm:prSet presAssocID="{CAB8F457-962C-401B-AE77-2C80740A46E2}" presName="sibTrans" presStyleLbl="sibTrans1D1" presStyleIdx="5" presStyleCnt="6"/>
      <dgm:spPr/>
      <dgm:t>
        <a:bodyPr/>
        <a:lstStyle/>
        <a:p>
          <a:endParaRPr lang="el-GR"/>
        </a:p>
      </dgm:t>
    </dgm:pt>
  </dgm:ptLst>
  <dgm:cxnLst>
    <dgm:cxn modelId="{3A20BE7B-DEB0-4858-ADCF-1A7B5792474C}" srcId="{C4E55894-4F5C-4BD6-B80B-9DD1120A27C2}" destId="{E4733B82-F4E4-4457-9680-3F2CEBACD5B2}" srcOrd="5" destOrd="0" parTransId="{F38FBF0F-2376-42EB-95A5-66BAF7916420}" sibTransId="{CAB8F457-962C-401B-AE77-2C80740A46E2}"/>
    <dgm:cxn modelId="{5CBF1373-E517-44F2-A29D-BFF7FC53B634}" type="presOf" srcId="{83E1443C-547A-41A3-BB78-9278108C1C6D}" destId="{07B20C86-D00C-49F1-A9A5-8FBCBCBE1320}" srcOrd="0" destOrd="0" presId="urn:microsoft.com/office/officeart/2005/8/layout/cycle6"/>
    <dgm:cxn modelId="{C196ED34-85E8-45FB-B119-E07F87B0D7D0}" type="presOf" srcId="{1C87C5BD-FC09-49BD-A2D9-9C4BA09E279C}" destId="{B7C0A32B-6CBB-4FBF-985D-EFAB0C2B88B6}" srcOrd="0" destOrd="0" presId="urn:microsoft.com/office/officeart/2005/8/layout/cycle6"/>
    <dgm:cxn modelId="{B2166ADC-565A-4578-9342-A8CE11E76F6E}" srcId="{C4E55894-4F5C-4BD6-B80B-9DD1120A27C2}" destId="{2FECD516-E9D9-4C70-8528-BFD349804B56}" srcOrd="0" destOrd="0" parTransId="{849D296B-B54B-4CC1-BC53-468A8157DB75}" sibTransId="{DAA8104C-5A8D-407B-9088-93C268C45003}"/>
    <dgm:cxn modelId="{6A6E03CC-A0A6-4A3E-8C34-8D5D242A5739}" type="presOf" srcId="{2999E2BE-EB68-4042-895C-27648D8B8CE4}" destId="{F981EB8D-C786-4AEF-836D-A22D30D28A02}" srcOrd="0" destOrd="0" presId="urn:microsoft.com/office/officeart/2005/8/layout/cycle6"/>
    <dgm:cxn modelId="{EBE0616D-3D4A-4313-93AA-4A06DD93E2B0}" type="presOf" srcId="{CAB8F457-962C-401B-AE77-2C80740A46E2}" destId="{429041FF-38F9-4DE9-9961-45A3F94DB7CF}" srcOrd="0" destOrd="0" presId="urn:microsoft.com/office/officeart/2005/8/layout/cycle6"/>
    <dgm:cxn modelId="{798473D4-DB68-46A7-84A6-CCE2B2F0242E}" srcId="{C4E55894-4F5C-4BD6-B80B-9DD1120A27C2}" destId="{1C87C5BD-FC09-49BD-A2D9-9C4BA09E279C}" srcOrd="4" destOrd="0" parTransId="{2D90B5DD-556C-438E-98DE-A3D6E148328E}" sibTransId="{FACE4FBF-429A-4408-9E5B-44AFF339A57D}"/>
    <dgm:cxn modelId="{BE20169E-31F3-4669-8ADA-FF0BC6AFA79C}" type="presOf" srcId="{3C2C2006-9C1A-4267-AC8C-6A339D213DFA}" destId="{30C94217-EBB6-4539-A073-E139528F41A4}" srcOrd="0" destOrd="0" presId="urn:microsoft.com/office/officeart/2005/8/layout/cycle6"/>
    <dgm:cxn modelId="{CEC93F8D-FEE1-40B3-88A2-B8C474068582}" type="presOf" srcId="{0590FF24-ED99-440F-96B7-82FEBEABAD28}" destId="{1B3CCE4F-472B-4398-A24A-B410C93607FD}" srcOrd="0" destOrd="0" presId="urn:microsoft.com/office/officeart/2005/8/layout/cycle6"/>
    <dgm:cxn modelId="{C96DFB27-FE03-4C5A-B925-BB364F77B8C7}" type="presOf" srcId="{CF1FC6B1-C1E3-4DD6-859D-27DF418FC136}" destId="{C1C5D97E-6C83-4511-95AC-3EFE01EAD71B}" srcOrd="0" destOrd="0" presId="urn:microsoft.com/office/officeart/2005/8/layout/cycle6"/>
    <dgm:cxn modelId="{C37202CC-9CAE-42FA-BCF6-B748E0EFA759}" type="presOf" srcId="{05D5C126-CA1F-44D2-8C35-C8EB8416EE69}" destId="{536471D9-B791-4734-B2ED-FA0EFF2D8DC7}" srcOrd="0" destOrd="0" presId="urn:microsoft.com/office/officeart/2005/8/layout/cycle6"/>
    <dgm:cxn modelId="{74F48618-3A67-4E58-877A-B964F229FD0C}" type="presOf" srcId="{FACE4FBF-429A-4408-9E5B-44AFF339A57D}" destId="{B4B85997-F994-4D44-964C-7E1A4DBC2E7A}" srcOrd="0" destOrd="0" presId="urn:microsoft.com/office/officeart/2005/8/layout/cycle6"/>
    <dgm:cxn modelId="{18A3A915-4D77-4694-9B66-AE1AF7304B20}" type="presOf" srcId="{E4733B82-F4E4-4457-9680-3F2CEBACD5B2}" destId="{6135B75D-3C58-4D60-AEE9-5D882A5DC2F7}" srcOrd="0" destOrd="0" presId="urn:microsoft.com/office/officeart/2005/8/layout/cycle6"/>
    <dgm:cxn modelId="{D0AE760E-7DE5-4D86-BEB8-3EF56965CA3E}" type="presOf" srcId="{DAA8104C-5A8D-407B-9088-93C268C45003}" destId="{0F10CEC1-DC45-42E8-92AC-991730CFA473}" srcOrd="0" destOrd="0" presId="urn:microsoft.com/office/officeart/2005/8/layout/cycle6"/>
    <dgm:cxn modelId="{B6A1ABAF-AD47-43A7-A679-8117911CC534}" type="presOf" srcId="{C4E55894-4F5C-4BD6-B80B-9DD1120A27C2}" destId="{25289153-7FBB-4369-9020-E485FB4CB8A7}" srcOrd="0" destOrd="0" presId="urn:microsoft.com/office/officeart/2005/8/layout/cycle6"/>
    <dgm:cxn modelId="{0A20D575-2B5B-4FDD-A8EE-211CAFF43F0A}" srcId="{C4E55894-4F5C-4BD6-B80B-9DD1120A27C2}" destId="{2999E2BE-EB68-4042-895C-27648D8B8CE4}" srcOrd="1" destOrd="0" parTransId="{4175D7CE-DB9A-4FEE-BEC7-56126B9691F5}" sibTransId="{83E1443C-547A-41A3-BB78-9278108C1C6D}"/>
    <dgm:cxn modelId="{4996C1B4-49BA-40B1-9DFE-53C8E6A4E8F8}" type="presOf" srcId="{2FECD516-E9D9-4C70-8528-BFD349804B56}" destId="{061AF74D-A36D-40BD-B35C-D6A75BD22F33}" srcOrd="0" destOrd="0" presId="urn:microsoft.com/office/officeart/2005/8/layout/cycle6"/>
    <dgm:cxn modelId="{C0A2B5EA-AB71-4E81-9D6D-CBB362A50B85}" srcId="{C4E55894-4F5C-4BD6-B80B-9DD1120A27C2}" destId="{3C2C2006-9C1A-4267-AC8C-6A339D213DFA}" srcOrd="3" destOrd="0" parTransId="{D96D642D-54B1-4DF9-A270-877F1F3644CD}" sibTransId="{05D5C126-CA1F-44D2-8C35-C8EB8416EE69}"/>
    <dgm:cxn modelId="{39141856-A3FA-49D6-ADAA-2C0A3CB989D5}" srcId="{C4E55894-4F5C-4BD6-B80B-9DD1120A27C2}" destId="{CF1FC6B1-C1E3-4DD6-859D-27DF418FC136}" srcOrd="2" destOrd="0" parTransId="{FFBBFB59-E1C0-48F8-AEFA-0205116937A8}" sibTransId="{0590FF24-ED99-440F-96B7-82FEBEABAD28}"/>
    <dgm:cxn modelId="{825BB7F1-4D23-487F-963E-DDB58819A85A}" type="presParOf" srcId="{25289153-7FBB-4369-9020-E485FB4CB8A7}" destId="{061AF74D-A36D-40BD-B35C-D6A75BD22F33}" srcOrd="0" destOrd="0" presId="urn:microsoft.com/office/officeart/2005/8/layout/cycle6"/>
    <dgm:cxn modelId="{CDD9567D-4644-4B7E-BCC2-9AE248C72D65}" type="presParOf" srcId="{25289153-7FBB-4369-9020-E485FB4CB8A7}" destId="{445EAE32-80E8-4FB4-BF07-88D3878CFAC2}" srcOrd="1" destOrd="0" presId="urn:microsoft.com/office/officeart/2005/8/layout/cycle6"/>
    <dgm:cxn modelId="{8B885E2F-CC24-4413-880C-DE8D7AA89E70}" type="presParOf" srcId="{25289153-7FBB-4369-9020-E485FB4CB8A7}" destId="{0F10CEC1-DC45-42E8-92AC-991730CFA473}" srcOrd="2" destOrd="0" presId="urn:microsoft.com/office/officeart/2005/8/layout/cycle6"/>
    <dgm:cxn modelId="{5700F729-E74B-4C64-AC71-A5EFAD81F46B}" type="presParOf" srcId="{25289153-7FBB-4369-9020-E485FB4CB8A7}" destId="{F981EB8D-C786-4AEF-836D-A22D30D28A02}" srcOrd="3" destOrd="0" presId="urn:microsoft.com/office/officeart/2005/8/layout/cycle6"/>
    <dgm:cxn modelId="{52A72160-3A09-495D-BD83-5C8C3E75BA9E}" type="presParOf" srcId="{25289153-7FBB-4369-9020-E485FB4CB8A7}" destId="{7DBD31E8-6E88-4305-A9DA-4B086967A5B9}" srcOrd="4" destOrd="0" presId="urn:microsoft.com/office/officeart/2005/8/layout/cycle6"/>
    <dgm:cxn modelId="{1AB8BA15-696B-4D87-85AF-14D299DDDC06}" type="presParOf" srcId="{25289153-7FBB-4369-9020-E485FB4CB8A7}" destId="{07B20C86-D00C-49F1-A9A5-8FBCBCBE1320}" srcOrd="5" destOrd="0" presId="urn:microsoft.com/office/officeart/2005/8/layout/cycle6"/>
    <dgm:cxn modelId="{D26D187B-87D0-4C03-941C-D2914D01CDC3}" type="presParOf" srcId="{25289153-7FBB-4369-9020-E485FB4CB8A7}" destId="{C1C5D97E-6C83-4511-95AC-3EFE01EAD71B}" srcOrd="6" destOrd="0" presId="urn:microsoft.com/office/officeart/2005/8/layout/cycle6"/>
    <dgm:cxn modelId="{5BBC3223-869D-4B91-A28F-23E6C0989E97}" type="presParOf" srcId="{25289153-7FBB-4369-9020-E485FB4CB8A7}" destId="{A65B6EBA-C5EE-42FD-850D-BFE3CD43C779}" srcOrd="7" destOrd="0" presId="urn:microsoft.com/office/officeart/2005/8/layout/cycle6"/>
    <dgm:cxn modelId="{86062791-957A-4ACB-8440-355A142F0D8B}" type="presParOf" srcId="{25289153-7FBB-4369-9020-E485FB4CB8A7}" destId="{1B3CCE4F-472B-4398-A24A-B410C93607FD}" srcOrd="8" destOrd="0" presId="urn:microsoft.com/office/officeart/2005/8/layout/cycle6"/>
    <dgm:cxn modelId="{D6C53062-DECE-46F5-99D3-A34EDB72DC95}" type="presParOf" srcId="{25289153-7FBB-4369-9020-E485FB4CB8A7}" destId="{30C94217-EBB6-4539-A073-E139528F41A4}" srcOrd="9" destOrd="0" presId="urn:microsoft.com/office/officeart/2005/8/layout/cycle6"/>
    <dgm:cxn modelId="{153799C9-7C0F-4982-AC50-D16AD846B980}" type="presParOf" srcId="{25289153-7FBB-4369-9020-E485FB4CB8A7}" destId="{716597E4-335B-47D0-8915-77D1B981ECED}" srcOrd="10" destOrd="0" presId="urn:microsoft.com/office/officeart/2005/8/layout/cycle6"/>
    <dgm:cxn modelId="{31CB6C27-6F32-4F78-8C06-2E08B6BF0E43}" type="presParOf" srcId="{25289153-7FBB-4369-9020-E485FB4CB8A7}" destId="{536471D9-B791-4734-B2ED-FA0EFF2D8DC7}" srcOrd="11" destOrd="0" presId="urn:microsoft.com/office/officeart/2005/8/layout/cycle6"/>
    <dgm:cxn modelId="{887CA038-4B4A-4B9D-9818-10CA2E6BF613}" type="presParOf" srcId="{25289153-7FBB-4369-9020-E485FB4CB8A7}" destId="{B7C0A32B-6CBB-4FBF-985D-EFAB0C2B88B6}" srcOrd="12" destOrd="0" presId="urn:microsoft.com/office/officeart/2005/8/layout/cycle6"/>
    <dgm:cxn modelId="{2F212FA3-8271-4546-BD84-4BFE5E425B1D}" type="presParOf" srcId="{25289153-7FBB-4369-9020-E485FB4CB8A7}" destId="{0536F30C-036E-4815-9BC1-E36F9A6192D6}" srcOrd="13" destOrd="0" presId="urn:microsoft.com/office/officeart/2005/8/layout/cycle6"/>
    <dgm:cxn modelId="{DBE08EA3-DFEA-4E0F-9AC6-7DA0045BFB68}" type="presParOf" srcId="{25289153-7FBB-4369-9020-E485FB4CB8A7}" destId="{B4B85997-F994-4D44-964C-7E1A4DBC2E7A}" srcOrd="14" destOrd="0" presId="urn:microsoft.com/office/officeart/2005/8/layout/cycle6"/>
    <dgm:cxn modelId="{F61B3AAB-4B84-4122-8089-9386582E2851}" type="presParOf" srcId="{25289153-7FBB-4369-9020-E485FB4CB8A7}" destId="{6135B75D-3C58-4D60-AEE9-5D882A5DC2F7}" srcOrd="15" destOrd="0" presId="urn:microsoft.com/office/officeart/2005/8/layout/cycle6"/>
    <dgm:cxn modelId="{2AF5575E-8D35-45A7-A987-E4637BBB6193}" type="presParOf" srcId="{25289153-7FBB-4369-9020-E485FB4CB8A7}" destId="{9ED66503-988D-46E3-8BE2-99F37474B87C}" srcOrd="16" destOrd="0" presId="urn:microsoft.com/office/officeart/2005/8/layout/cycle6"/>
    <dgm:cxn modelId="{DC5F46E7-9960-46E6-9846-4A317B1D2481}" type="presParOf" srcId="{25289153-7FBB-4369-9020-E485FB4CB8A7}" destId="{429041FF-38F9-4DE9-9961-45A3F94DB7CF}" srcOrd="17" destOrd="0" presId="urn:microsoft.com/office/officeart/2005/8/layout/cycle6"/>
  </dgm:cxnLst>
  <dgm:bg/>
  <dgm:whole/>
</dgm:dataModel>
</file>

<file path=ppt/diagrams/data3.xml><?xml version="1.0" encoding="utf-8"?>
<dgm:dataModel xmlns:dgm="http://schemas.openxmlformats.org/drawingml/2006/diagram" xmlns:a="http://schemas.openxmlformats.org/drawingml/2006/main">
  <dgm:ptLst>
    <dgm:pt modelId="{0AC82793-2EA9-43DC-90C0-14E9541C9453}"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l-GR"/>
        </a:p>
      </dgm:t>
    </dgm:pt>
    <dgm:pt modelId="{D5BF9627-731B-4A4C-9E2B-EF0F6DD5F954}">
      <dgm:prSet phldrT="[Κείμενο]"/>
      <dgm:spPr/>
      <dgm:t>
        <a:bodyPr/>
        <a:lstStyle/>
        <a:p>
          <a:r>
            <a:rPr lang="el-GR" dirty="0" smtClean="0"/>
            <a:t>Ι</a:t>
          </a:r>
          <a:endParaRPr lang="el-GR" dirty="0"/>
        </a:p>
      </dgm:t>
    </dgm:pt>
    <dgm:pt modelId="{4AE14B28-0C80-4CBD-965D-DB6D3F5CD928}" type="parTrans" cxnId="{0598B450-DCC0-4327-9537-49337FB681A6}">
      <dgm:prSet/>
      <dgm:spPr/>
      <dgm:t>
        <a:bodyPr/>
        <a:lstStyle/>
        <a:p>
          <a:endParaRPr lang="el-GR"/>
        </a:p>
      </dgm:t>
    </dgm:pt>
    <dgm:pt modelId="{9E3DBFFB-35DC-483F-9141-BD462303500A}" type="sibTrans" cxnId="{0598B450-DCC0-4327-9537-49337FB681A6}">
      <dgm:prSet/>
      <dgm:spPr/>
      <dgm:t>
        <a:bodyPr/>
        <a:lstStyle/>
        <a:p>
          <a:endParaRPr lang="el-GR"/>
        </a:p>
      </dgm:t>
    </dgm:pt>
    <dgm:pt modelId="{D5E63C19-26F3-4048-8775-66131518DBC0}">
      <dgm:prSet phldrT="[Κείμενο]" custT="1"/>
      <dgm:spPr/>
      <dgm:t>
        <a:bodyPr/>
        <a:lstStyle/>
        <a:p>
          <a:r>
            <a:rPr lang="el-GR" sz="1600" dirty="0" smtClean="0">
              <a:latin typeface="Calibri" pitchFamily="34" charset="0"/>
            </a:rPr>
            <a:t>ΠΡΟΕΤΟΙΜΑΣΙΑ ΓΙΑ ΤΗΝ ΚΑΤ’ ΟΙΚΟΝ ΕΠΙΣΚΕΨΗ</a:t>
          </a:r>
          <a:endParaRPr lang="el-GR" sz="1600" dirty="0">
            <a:latin typeface="Calibri" pitchFamily="34" charset="0"/>
          </a:endParaRPr>
        </a:p>
      </dgm:t>
    </dgm:pt>
    <dgm:pt modelId="{131812B4-6579-4931-B5CD-D6178BFFAD52}" type="parTrans" cxnId="{A5A85042-F94F-4E3A-866E-422FE5EC628C}">
      <dgm:prSet/>
      <dgm:spPr/>
      <dgm:t>
        <a:bodyPr/>
        <a:lstStyle/>
        <a:p>
          <a:endParaRPr lang="el-GR"/>
        </a:p>
      </dgm:t>
    </dgm:pt>
    <dgm:pt modelId="{5A9B28AB-10EE-4C99-81D4-2FDC563F3BA3}" type="sibTrans" cxnId="{A5A85042-F94F-4E3A-866E-422FE5EC628C}">
      <dgm:prSet/>
      <dgm:spPr/>
      <dgm:t>
        <a:bodyPr/>
        <a:lstStyle/>
        <a:p>
          <a:endParaRPr lang="el-GR"/>
        </a:p>
      </dgm:t>
    </dgm:pt>
    <dgm:pt modelId="{F72FB7A0-8E59-4085-ACAF-D62419919BEC}">
      <dgm:prSet phldrT="[Κείμενο]"/>
      <dgm:spPr/>
      <dgm:t>
        <a:bodyPr/>
        <a:lstStyle/>
        <a:p>
          <a:r>
            <a:rPr lang="el-GR" dirty="0" smtClean="0"/>
            <a:t>ΙΙ</a:t>
          </a:r>
          <a:endParaRPr lang="el-GR" dirty="0"/>
        </a:p>
      </dgm:t>
    </dgm:pt>
    <dgm:pt modelId="{11874D99-EAF2-4042-84A5-56C6DE9498A6}" type="parTrans" cxnId="{21FD1CA5-E35C-4356-A20C-545C59144C84}">
      <dgm:prSet/>
      <dgm:spPr/>
      <dgm:t>
        <a:bodyPr/>
        <a:lstStyle/>
        <a:p>
          <a:endParaRPr lang="el-GR"/>
        </a:p>
      </dgm:t>
    </dgm:pt>
    <dgm:pt modelId="{6FA72F9E-24F7-4DDD-A33B-E3F889D4F230}" type="sibTrans" cxnId="{21FD1CA5-E35C-4356-A20C-545C59144C84}">
      <dgm:prSet/>
      <dgm:spPr/>
      <dgm:t>
        <a:bodyPr/>
        <a:lstStyle/>
        <a:p>
          <a:endParaRPr lang="el-GR"/>
        </a:p>
      </dgm:t>
    </dgm:pt>
    <dgm:pt modelId="{EC5E6EC1-B49F-410D-8EB2-BADC37C820A6}">
      <dgm:prSet phldrT="[Κείμενο]" custT="1"/>
      <dgm:spPr/>
      <dgm:t>
        <a:bodyPr/>
        <a:lstStyle/>
        <a:p>
          <a:r>
            <a:rPr lang="el-GR" sz="1600" dirty="0" smtClean="0">
              <a:latin typeface="Calibri" pitchFamily="34" charset="0"/>
            </a:rPr>
            <a:t>ΚΑΤΑ ΤΗΝ ΚΑΤ’ ΟΙΚΟΝ ΕΠΙΣΚΕΨΗ</a:t>
          </a:r>
          <a:endParaRPr lang="el-GR" sz="1600" dirty="0">
            <a:latin typeface="Calibri" pitchFamily="34" charset="0"/>
          </a:endParaRPr>
        </a:p>
      </dgm:t>
    </dgm:pt>
    <dgm:pt modelId="{B10B8DB0-3488-46B8-8C01-AB5D235674F7}" type="parTrans" cxnId="{28F222D1-E811-4D23-B1D2-53E8EB07C414}">
      <dgm:prSet/>
      <dgm:spPr/>
      <dgm:t>
        <a:bodyPr/>
        <a:lstStyle/>
        <a:p>
          <a:endParaRPr lang="el-GR"/>
        </a:p>
      </dgm:t>
    </dgm:pt>
    <dgm:pt modelId="{6A6A1997-CD56-4394-8615-C1E9F680B8A5}" type="sibTrans" cxnId="{28F222D1-E811-4D23-B1D2-53E8EB07C414}">
      <dgm:prSet/>
      <dgm:spPr/>
      <dgm:t>
        <a:bodyPr/>
        <a:lstStyle/>
        <a:p>
          <a:endParaRPr lang="el-GR"/>
        </a:p>
      </dgm:t>
    </dgm:pt>
    <dgm:pt modelId="{79A72519-3985-4014-AC7B-73DF6EFBD459}">
      <dgm:prSet phldrT="[Κείμενο]"/>
      <dgm:spPr/>
      <dgm:t>
        <a:bodyPr/>
        <a:lstStyle/>
        <a:p>
          <a:r>
            <a:rPr lang="el-GR" dirty="0" smtClean="0"/>
            <a:t>ΙΙΙ</a:t>
          </a:r>
          <a:endParaRPr lang="el-GR" dirty="0"/>
        </a:p>
      </dgm:t>
    </dgm:pt>
    <dgm:pt modelId="{8DD8BE24-00CA-46C4-94BF-49B6F6EC2C61}" type="parTrans" cxnId="{7FA536A9-D5C1-4498-AFB3-79D022120291}">
      <dgm:prSet/>
      <dgm:spPr/>
      <dgm:t>
        <a:bodyPr/>
        <a:lstStyle/>
        <a:p>
          <a:endParaRPr lang="el-GR"/>
        </a:p>
      </dgm:t>
    </dgm:pt>
    <dgm:pt modelId="{BD779C0A-87F4-407C-9862-4AC9941BEF6E}" type="sibTrans" cxnId="{7FA536A9-D5C1-4498-AFB3-79D022120291}">
      <dgm:prSet/>
      <dgm:spPr/>
      <dgm:t>
        <a:bodyPr/>
        <a:lstStyle/>
        <a:p>
          <a:endParaRPr lang="el-GR"/>
        </a:p>
      </dgm:t>
    </dgm:pt>
    <dgm:pt modelId="{C731E48F-CBB0-44B3-B8AF-C393BE265453}">
      <dgm:prSet phldrT="[Κείμενο]" custT="1"/>
      <dgm:spPr/>
      <dgm:t>
        <a:bodyPr/>
        <a:lstStyle/>
        <a:p>
          <a:r>
            <a:rPr lang="el-GR" sz="1600" dirty="0" smtClean="0">
              <a:latin typeface="Calibri" pitchFamily="34" charset="0"/>
            </a:rPr>
            <a:t>ΑΠΟΧΩΡΗΣΗ ΑΠΟ ΤΟ ΣΠΙΤΙ ΚΑΙ ΣΧΕΔΙΑΣΜΟΣ ΤΗΣ ΕΠΟΜΕΝΗΣ ΕΠΙΣΚΕΨΗΣ</a:t>
          </a:r>
          <a:endParaRPr lang="el-GR" sz="1600" dirty="0">
            <a:latin typeface="Calibri" pitchFamily="34" charset="0"/>
          </a:endParaRPr>
        </a:p>
      </dgm:t>
    </dgm:pt>
    <dgm:pt modelId="{040A4429-4181-463E-B5AE-977889AAD698}" type="parTrans" cxnId="{DED2463A-A37E-4B08-A09B-4EC85359C4B8}">
      <dgm:prSet/>
      <dgm:spPr/>
      <dgm:t>
        <a:bodyPr/>
        <a:lstStyle/>
        <a:p>
          <a:endParaRPr lang="el-GR"/>
        </a:p>
      </dgm:t>
    </dgm:pt>
    <dgm:pt modelId="{D8F60FF4-D814-4C54-8103-BC52BAFCC22F}" type="sibTrans" cxnId="{DED2463A-A37E-4B08-A09B-4EC85359C4B8}">
      <dgm:prSet/>
      <dgm:spPr/>
      <dgm:t>
        <a:bodyPr/>
        <a:lstStyle/>
        <a:p>
          <a:endParaRPr lang="el-GR"/>
        </a:p>
      </dgm:t>
    </dgm:pt>
    <dgm:pt modelId="{02C5AE6D-9A08-407A-ADE4-843226E0D560}">
      <dgm:prSet phldrT="[Κείμενο]"/>
      <dgm:spPr/>
      <dgm:t>
        <a:bodyPr/>
        <a:lstStyle/>
        <a:p>
          <a:r>
            <a:rPr lang="el-GR" dirty="0" smtClean="0"/>
            <a:t>Ι</a:t>
          </a:r>
          <a:r>
            <a:rPr lang="en-US" dirty="0" smtClean="0"/>
            <a:t>V</a:t>
          </a:r>
          <a:endParaRPr lang="el-GR" dirty="0"/>
        </a:p>
      </dgm:t>
    </dgm:pt>
    <dgm:pt modelId="{9C7E1ECF-71BA-4A44-B03A-FCD7D5C230B8}" type="parTrans" cxnId="{EA71AD65-DA01-457C-ACF7-CBAB6394CEFD}">
      <dgm:prSet/>
      <dgm:spPr/>
      <dgm:t>
        <a:bodyPr/>
        <a:lstStyle/>
        <a:p>
          <a:endParaRPr lang="el-GR"/>
        </a:p>
      </dgm:t>
    </dgm:pt>
    <dgm:pt modelId="{2CB5823F-B1A9-4F8E-B1E0-30774AADABDF}" type="sibTrans" cxnId="{EA71AD65-DA01-457C-ACF7-CBAB6394CEFD}">
      <dgm:prSet/>
      <dgm:spPr/>
      <dgm:t>
        <a:bodyPr/>
        <a:lstStyle/>
        <a:p>
          <a:endParaRPr lang="el-GR"/>
        </a:p>
      </dgm:t>
    </dgm:pt>
    <dgm:pt modelId="{FEC65A81-8D3E-4026-B60A-00FFD418110E}">
      <dgm:prSet custT="1"/>
      <dgm:spPr/>
      <dgm:t>
        <a:bodyPr/>
        <a:lstStyle/>
        <a:p>
          <a:r>
            <a:rPr lang="el-GR" sz="1600" dirty="0" smtClean="0">
              <a:latin typeface="Calibri" pitchFamily="34" charset="0"/>
            </a:rPr>
            <a:t>ΛΗΞΗ ΤΗΣ ΣΥΝΕΡΓΑΣΙΑΣ ΜΕ ΤΗΝ ΥΠΗΡΕΣΙΑ ΚΑΤ’ ΟΙΚΟΝ ΝΟΣΗΛΕΙΑΣ</a:t>
          </a:r>
          <a:endParaRPr lang="el-GR" sz="1600" dirty="0"/>
        </a:p>
      </dgm:t>
    </dgm:pt>
    <dgm:pt modelId="{477437F0-63C2-4808-B56E-F22DDDBDC5F2}" type="parTrans" cxnId="{38F8C5D7-8F82-4AB2-9FF1-1D0F884D15E1}">
      <dgm:prSet/>
      <dgm:spPr/>
      <dgm:t>
        <a:bodyPr/>
        <a:lstStyle/>
        <a:p>
          <a:endParaRPr lang="el-GR"/>
        </a:p>
      </dgm:t>
    </dgm:pt>
    <dgm:pt modelId="{2F392FB4-7CA8-4DC2-8B87-4E97C4A177C8}" type="sibTrans" cxnId="{38F8C5D7-8F82-4AB2-9FF1-1D0F884D15E1}">
      <dgm:prSet/>
      <dgm:spPr/>
      <dgm:t>
        <a:bodyPr/>
        <a:lstStyle/>
        <a:p>
          <a:endParaRPr lang="el-GR"/>
        </a:p>
      </dgm:t>
    </dgm:pt>
    <dgm:pt modelId="{6D780A2C-833F-49DC-880E-D0C2505C8433}" type="pres">
      <dgm:prSet presAssocID="{0AC82793-2EA9-43DC-90C0-14E9541C9453}" presName="linearFlow" presStyleCnt="0">
        <dgm:presLayoutVars>
          <dgm:dir/>
          <dgm:animLvl val="lvl"/>
          <dgm:resizeHandles val="exact"/>
        </dgm:presLayoutVars>
      </dgm:prSet>
      <dgm:spPr/>
      <dgm:t>
        <a:bodyPr/>
        <a:lstStyle/>
        <a:p>
          <a:endParaRPr lang="el-GR"/>
        </a:p>
      </dgm:t>
    </dgm:pt>
    <dgm:pt modelId="{17648CD0-4BF1-408B-A360-EB40806A724C}" type="pres">
      <dgm:prSet presAssocID="{D5BF9627-731B-4A4C-9E2B-EF0F6DD5F954}" presName="composite" presStyleCnt="0"/>
      <dgm:spPr/>
    </dgm:pt>
    <dgm:pt modelId="{947BEBC6-289D-4E2A-BFA3-4F6A3EF48B65}" type="pres">
      <dgm:prSet presAssocID="{D5BF9627-731B-4A4C-9E2B-EF0F6DD5F954}" presName="parentText" presStyleLbl="alignNode1" presStyleIdx="0" presStyleCnt="4">
        <dgm:presLayoutVars>
          <dgm:chMax val="1"/>
          <dgm:bulletEnabled val="1"/>
        </dgm:presLayoutVars>
      </dgm:prSet>
      <dgm:spPr/>
      <dgm:t>
        <a:bodyPr/>
        <a:lstStyle/>
        <a:p>
          <a:endParaRPr lang="el-GR"/>
        </a:p>
      </dgm:t>
    </dgm:pt>
    <dgm:pt modelId="{FA0D3FB9-D695-4DF3-9D54-B64271B19061}" type="pres">
      <dgm:prSet presAssocID="{D5BF9627-731B-4A4C-9E2B-EF0F6DD5F954}" presName="descendantText" presStyleLbl="alignAcc1" presStyleIdx="0" presStyleCnt="4">
        <dgm:presLayoutVars>
          <dgm:bulletEnabled val="1"/>
        </dgm:presLayoutVars>
      </dgm:prSet>
      <dgm:spPr/>
      <dgm:t>
        <a:bodyPr/>
        <a:lstStyle/>
        <a:p>
          <a:endParaRPr lang="el-GR"/>
        </a:p>
      </dgm:t>
    </dgm:pt>
    <dgm:pt modelId="{C92DD4AD-3ABC-43E9-89E3-B535D8BD2C7E}" type="pres">
      <dgm:prSet presAssocID="{9E3DBFFB-35DC-483F-9141-BD462303500A}" presName="sp" presStyleCnt="0"/>
      <dgm:spPr/>
    </dgm:pt>
    <dgm:pt modelId="{56ED3951-5ACF-43A2-ACE4-1613E49228A9}" type="pres">
      <dgm:prSet presAssocID="{F72FB7A0-8E59-4085-ACAF-D62419919BEC}" presName="composite" presStyleCnt="0"/>
      <dgm:spPr/>
    </dgm:pt>
    <dgm:pt modelId="{9E1BC8E3-D6F0-43EA-B3B3-A5E9925EE194}" type="pres">
      <dgm:prSet presAssocID="{F72FB7A0-8E59-4085-ACAF-D62419919BEC}" presName="parentText" presStyleLbl="alignNode1" presStyleIdx="1" presStyleCnt="4">
        <dgm:presLayoutVars>
          <dgm:chMax val="1"/>
          <dgm:bulletEnabled val="1"/>
        </dgm:presLayoutVars>
      </dgm:prSet>
      <dgm:spPr/>
      <dgm:t>
        <a:bodyPr/>
        <a:lstStyle/>
        <a:p>
          <a:endParaRPr lang="el-GR"/>
        </a:p>
      </dgm:t>
    </dgm:pt>
    <dgm:pt modelId="{70D10E36-52DB-4D6B-8567-3AAAD07123A8}" type="pres">
      <dgm:prSet presAssocID="{F72FB7A0-8E59-4085-ACAF-D62419919BEC}" presName="descendantText" presStyleLbl="alignAcc1" presStyleIdx="1" presStyleCnt="4">
        <dgm:presLayoutVars>
          <dgm:bulletEnabled val="1"/>
        </dgm:presLayoutVars>
      </dgm:prSet>
      <dgm:spPr/>
      <dgm:t>
        <a:bodyPr/>
        <a:lstStyle/>
        <a:p>
          <a:endParaRPr lang="el-GR"/>
        </a:p>
      </dgm:t>
    </dgm:pt>
    <dgm:pt modelId="{C19205E9-F6F9-406C-A6AF-CDD8CBA7D443}" type="pres">
      <dgm:prSet presAssocID="{6FA72F9E-24F7-4DDD-A33B-E3F889D4F230}" presName="sp" presStyleCnt="0"/>
      <dgm:spPr/>
    </dgm:pt>
    <dgm:pt modelId="{7ADC196D-FD75-4B52-B7A6-2F035E6B7198}" type="pres">
      <dgm:prSet presAssocID="{79A72519-3985-4014-AC7B-73DF6EFBD459}" presName="composite" presStyleCnt="0"/>
      <dgm:spPr/>
    </dgm:pt>
    <dgm:pt modelId="{1DFE5B6A-5880-4D3B-B0C3-13D1BBA9BAC5}" type="pres">
      <dgm:prSet presAssocID="{79A72519-3985-4014-AC7B-73DF6EFBD459}" presName="parentText" presStyleLbl="alignNode1" presStyleIdx="2" presStyleCnt="4">
        <dgm:presLayoutVars>
          <dgm:chMax val="1"/>
          <dgm:bulletEnabled val="1"/>
        </dgm:presLayoutVars>
      </dgm:prSet>
      <dgm:spPr/>
      <dgm:t>
        <a:bodyPr/>
        <a:lstStyle/>
        <a:p>
          <a:endParaRPr lang="el-GR"/>
        </a:p>
      </dgm:t>
    </dgm:pt>
    <dgm:pt modelId="{8BD9D5C5-6F76-4D81-B110-0E28900C76AA}" type="pres">
      <dgm:prSet presAssocID="{79A72519-3985-4014-AC7B-73DF6EFBD459}" presName="descendantText" presStyleLbl="alignAcc1" presStyleIdx="2" presStyleCnt="4">
        <dgm:presLayoutVars>
          <dgm:bulletEnabled val="1"/>
        </dgm:presLayoutVars>
      </dgm:prSet>
      <dgm:spPr/>
      <dgm:t>
        <a:bodyPr/>
        <a:lstStyle/>
        <a:p>
          <a:endParaRPr lang="el-GR"/>
        </a:p>
      </dgm:t>
    </dgm:pt>
    <dgm:pt modelId="{39D0317F-1AF2-4DF9-AE0C-15F4B6F305FC}" type="pres">
      <dgm:prSet presAssocID="{BD779C0A-87F4-407C-9862-4AC9941BEF6E}" presName="sp" presStyleCnt="0"/>
      <dgm:spPr/>
    </dgm:pt>
    <dgm:pt modelId="{155BF3EC-BCE7-4B95-85CB-8B848DCD4B9F}" type="pres">
      <dgm:prSet presAssocID="{02C5AE6D-9A08-407A-ADE4-843226E0D560}" presName="composite" presStyleCnt="0"/>
      <dgm:spPr/>
    </dgm:pt>
    <dgm:pt modelId="{C7735B12-E5F1-4A55-B55A-7D90B1812203}" type="pres">
      <dgm:prSet presAssocID="{02C5AE6D-9A08-407A-ADE4-843226E0D560}" presName="parentText" presStyleLbl="alignNode1" presStyleIdx="3" presStyleCnt="4">
        <dgm:presLayoutVars>
          <dgm:chMax val="1"/>
          <dgm:bulletEnabled val="1"/>
        </dgm:presLayoutVars>
      </dgm:prSet>
      <dgm:spPr/>
      <dgm:t>
        <a:bodyPr/>
        <a:lstStyle/>
        <a:p>
          <a:endParaRPr lang="el-GR"/>
        </a:p>
      </dgm:t>
    </dgm:pt>
    <dgm:pt modelId="{6B27F04A-911F-4139-8CA6-B15275C61848}" type="pres">
      <dgm:prSet presAssocID="{02C5AE6D-9A08-407A-ADE4-843226E0D560}" presName="descendantText" presStyleLbl="alignAcc1" presStyleIdx="3" presStyleCnt="4">
        <dgm:presLayoutVars>
          <dgm:bulletEnabled val="1"/>
        </dgm:presLayoutVars>
      </dgm:prSet>
      <dgm:spPr/>
      <dgm:t>
        <a:bodyPr/>
        <a:lstStyle/>
        <a:p>
          <a:endParaRPr lang="el-GR"/>
        </a:p>
      </dgm:t>
    </dgm:pt>
  </dgm:ptLst>
  <dgm:cxnLst>
    <dgm:cxn modelId="{3B448731-C801-4CAC-974A-94056887C98D}" type="presOf" srcId="{0AC82793-2EA9-43DC-90C0-14E9541C9453}" destId="{6D780A2C-833F-49DC-880E-D0C2505C8433}" srcOrd="0" destOrd="0" presId="urn:microsoft.com/office/officeart/2005/8/layout/chevron2"/>
    <dgm:cxn modelId="{38F8C5D7-8F82-4AB2-9FF1-1D0F884D15E1}" srcId="{02C5AE6D-9A08-407A-ADE4-843226E0D560}" destId="{FEC65A81-8D3E-4026-B60A-00FFD418110E}" srcOrd="0" destOrd="0" parTransId="{477437F0-63C2-4808-B56E-F22DDDBDC5F2}" sibTransId="{2F392FB4-7CA8-4DC2-8B87-4E97C4A177C8}"/>
    <dgm:cxn modelId="{F0222112-79ED-4095-9F50-9A72CA011D83}" type="presOf" srcId="{F72FB7A0-8E59-4085-ACAF-D62419919BEC}" destId="{9E1BC8E3-D6F0-43EA-B3B3-A5E9925EE194}" srcOrd="0" destOrd="0" presId="urn:microsoft.com/office/officeart/2005/8/layout/chevron2"/>
    <dgm:cxn modelId="{28F222D1-E811-4D23-B1D2-53E8EB07C414}" srcId="{F72FB7A0-8E59-4085-ACAF-D62419919BEC}" destId="{EC5E6EC1-B49F-410D-8EB2-BADC37C820A6}" srcOrd="0" destOrd="0" parTransId="{B10B8DB0-3488-46B8-8C01-AB5D235674F7}" sibTransId="{6A6A1997-CD56-4394-8615-C1E9F680B8A5}"/>
    <dgm:cxn modelId="{31CC7034-33E5-4320-8074-D289EC07FC3C}" type="presOf" srcId="{EC5E6EC1-B49F-410D-8EB2-BADC37C820A6}" destId="{70D10E36-52DB-4D6B-8567-3AAAD07123A8}" srcOrd="0" destOrd="0" presId="urn:microsoft.com/office/officeart/2005/8/layout/chevron2"/>
    <dgm:cxn modelId="{A5A85042-F94F-4E3A-866E-422FE5EC628C}" srcId="{D5BF9627-731B-4A4C-9E2B-EF0F6DD5F954}" destId="{D5E63C19-26F3-4048-8775-66131518DBC0}" srcOrd="0" destOrd="0" parTransId="{131812B4-6579-4931-B5CD-D6178BFFAD52}" sibTransId="{5A9B28AB-10EE-4C99-81D4-2FDC563F3BA3}"/>
    <dgm:cxn modelId="{7FA536A9-D5C1-4498-AFB3-79D022120291}" srcId="{0AC82793-2EA9-43DC-90C0-14E9541C9453}" destId="{79A72519-3985-4014-AC7B-73DF6EFBD459}" srcOrd="2" destOrd="0" parTransId="{8DD8BE24-00CA-46C4-94BF-49B6F6EC2C61}" sibTransId="{BD779C0A-87F4-407C-9862-4AC9941BEF6E}"/>
    <dgm:cxn modelId="{DED2463A-A37E-4B08-A09B-4EC85359C4B8}" srcId="{79A72519-3985-4014-AC7B-73DF6EFBD459}" destId="{C731E48F-CBB0-44B3-B8AF-C393BE265453}" srcOrd="0" destOrd="0" parTransId="{040A4429-4181-463E-B5AE-977889AAD698}" sibTransId="{D8F60FF4-D814-4C54-8103-BC52BAFCC22F}"/>
    <dgm:cxn modelId="{3F8A982E-D26A-4FE6-AD4C-8461B85CF6BE}" type="presOf" srcId="{FEC65A81-8D3E-4026-B60A-00FFD418110E}" destId="{6B27F04A-911F-4139-8CA6-B15275C61848}" srcOrd="0" destOrd="0" presId="urn:microsoft.com/office/officeart/2005/8/layout/chevron2"/>
    <dgm:cxn modelId="{6959F1BF-4733-481D-B0A0-80BFF58BFA2D}" type="presOf" srcId="{79A72519-3985-4014-AC7B-73DF6EFBD459}" destId="{1DFE5B6A-5880-4D3B-B0C3-13D1BBA9BAC5}" srcOrd="0" destOrd="0" presId="urn:microsoft.com/office/officeart/2005/8/layout/chevron2"/>
    <dgm:cxn modelId="{22B6B8E0-FF2D-4697-B734-DF78D06EAD69}" type="presOf" srcId="{D5E63C19-26F3-4048-8775-66131518DBC0}" destId="{FA0D3FB9-D695-4DF3-9D54-B64271B19061}" srcOrd="0" destOrd="0" presId="urn:microsoft.com/office/officeart/2005/8/layout/chevron2"/>
    <dgm:cxn modelId="{DF114F9B-19EA-4480-A69F-A59ACC5D9DCB}" type="presOf" srcId="{02C5AE6D-9A08-407A-ADE4-843226E0D560}" destId="{C7735B12-E5F1-4A55-B55A-7D90B1812203}" srcOrd="0" destOrd="0" presId="urn:microsoft.com/office/officeart/2005/8/layout/chevron2"/>
    <dgm:cxn modelId="{0598B450-DCC0-4327-9537-49337FB681A6}" srcId="{0AC82793-2EA9-43DC-90C0-14E9541C9453}" destId="{D5BF9627-731B-4A4C-9E2B-EF0F6DD5F954}" srcOrd="0" destOrd="0" parTransId="{4AE14B28-0C80-4CBD-965D-DB6D3F5CD928}" sibTransId="{9E3DBFFB-35DC-483F-9141-BD462303500A}"/>
    <dgm:cxn modelId="{EA71AD65-DA01-457C-ACF7-CBAB6394CEFD}" srcId="{0AC82793-2EA9-43DC-90C0-14E9541C9453}" destId="{02C5AE6D-9A08-407A-ADE4-843226E0D560}" srcOrd="3" destOrd="0" parTransId="{9C7E1ECF-71BA-4A44-B03A-FCD7D5C230B8}" sibTransId="{2CB5823F-B1A9-4F8E-B1E0-30774AADABDF}"/>
    <dgm:cxn modelId="{21FD1CA5-E35C-4356-A20C-545C59144C84}" srcId="{0AC82793-2EA9-43DC-90C0-14E9541C9453}" destId="{F72FB7A0-8E59-4085-ACAF-D62419919BEC}" srcOrd="1" destOrd="0" parTransId="{11874D99-EAF2-4042-84A5-56C6DE9498A6}" sibTransId="{6FA72F9E-24F7-4DDD-A33B-E3F889D4F230}"/>
    <dgm:cxn modelId="{251CF18E-67FD-4F33-94C6-1C730C12462C}" type="presOf" srcId="{C731E48F-CBB0-44B3-B8AF-C393BE265453}" destId="{8BD9D5C5-6F76-4D81-B110-0E28900C76AA}" srcOrd="0" destOrd="0" presId="urn:microsoft.com/office/officeart/2005/8/layout/chevron2"/>
    <dgm:cxn modelId="{A6CE5F41-FEBB-431C-960F-211EF2325F95}" type="presOf" srcId="{D5BF9627-731B-4A4C-9E2B-EF0F6DD5F954}" destId="{947BEBC6-289D-4E2A-BFA3-4F6A3EF48B65}" srcOrd="0" destOrd="0" presId="urn:microsoft.com/office/officeart/2005/8/layout/chevron2"/>
    <dgm:cxn modelId="{98689306-0698-409B-A4E8-06A66363D8EE}" type="presParOf" srcId="{6D780A2C-833F-49DC-880E-D0C2505C8433}" destId="{17648CD0-4BF1-408B-A360-EB40806A724C}" srcOrd="0" destOrd="0" presId="urn:microsoft.com/office/officeart/2005/8/layout/chevron2"/>
    <dgm:cxn modelId="{E3E28D7F-C22B-4828-BFEA-503ACE1F5B96}" type="presParOf" srcId="{17648CD0-4BF1-408B-A360-EB40806A724C}" destId="{947BEBC6-289D-4E2A-BFA3-4F6A3EF48B65}" srcOrd="0" destOrd="0" presId="urn:microsoft.com/office/officeart/2005/8/layout/chevron2"/>
    <dgm:cxn modelId="{AF7D3F00-BE6F-4DED-8FF6-68F7DA819040}" type="presParOf" srcId="{17648CD0-4BF1-408B-A360-EB40806A724C}" destId="{FA0D3FB9-D695-4DF3-9D54-B64271B19061}" srcOrd="1" destOrd="0" presId="urn:microsoft.com/office/officeart/2005/8/layout/chevron2"/>
    <dgm:cxn modelId="{D3CA6338-19DB-492A-87C1-4461898CCAEA}" type="presParOf" srcId="{6D780A2C-833F-49DC-880E-D0C2505C8433}" destId="{C92DD4AD-3ABC-43E9-89E3-B535D8BD2C7E}" srcOrd="1" destOrd="0" presId="urn:microsoft.com/office/officeart/2005/8/layout/chevron2"/>
    <dgm:cxn modelId="{8D3D66B0-C18E-4905-BFFA-75909797CB4D}" type="presParOf" srcId="{6D780A2C-833F-49DC-880E-D0C2505C8433}" destId="{56ED3951-5ACF-43A2-ACE4-1613E49228A9}" srcOrd="2" destOrd="0" presId="urn:microsoft.com/office/officeart/2005/8/layout/chevron2"/>
    <dgm:cxn modelId="{CCAB3D46-4BFA-4AA0-A068-265DBF67C8B1}" type="presParOf" srcId="{56ED3951-5ACF-43A2-ACE4-1613E49228A9}" destId="{9E1BC8E3-D6F0-43EA-B3B3-A5E9925EE194}" srcOrd="0" destOrd="0" presId="urn:microsoft.com/office/officeart/2005/8/layout/chevron2"/>
    <dgm:cxn modelId="{61EB15BC-D00F-4110-A4BF-057FF263F0F9}" type="presParOf" srcId="{56ED3951-5ACF-43A2-ACE4-1613E49228A9}" destId="{70D10E36-52DB-4D6B-8567-3AAAD07123A8}" srcOrd="1" destOrd="0" presId="urn:microsoft.com/office/officeart/2005/8/layout/chevron2"/>
    <dgm:cxn modelId="{471830F7-7C4F-46C6-9C77-3312DD85C8D3}" type="presParOf" srcId="{6D780A2C-833F-49DC-880E-D0C2505C8433}" destId="{C19205E9-F6F9-406C-A6AF-CDD8CBA7D443}" srcOrd="3" destOrd="0" presId="urn:microsoft.com/office/officeart/2005/8/layout/chevron2"/>
    <dgm:cxn modelId="{9AF50243-1A02-48A3-81DB-30C17237A27C}" type="presParOf" srcId="{6D780A2C-833F-49DC-880E-D0C2505C8433}" destId="{7ADC196D-FD75-4B52-B7A6-2F035E6B7198}" srcOrd="4" destOrd="0" presId="urn:microsoft.com/office/officeart/2005/8/layout/chevron2"/>
    <dgm:cxn modelId="{C7382E62-67F6-48CC-AE05-AD74B19106FC}" type="presParOf" srcId="{7ADC196D-FD75-4B52-B7A6-2F035E6B7198}" destId="{1DFE5B6A-5880-4D3B-B0C3-13D1BBA9BAC5}" srcOrd="0" destOrd="0" presId="urn:microsoft.com/office/officeart/2005/8/layout/chevron2"/>
    <dgm:cxn modelId="{9F70DE2D-7E2E-44F2-BE29-7143ECA3E384}" type="presParOf" srcId="{7ADC196D-FD75-4B52-B7A6-2F035E6B7198}" destId="{8BD9D5C5-6F76-4D81-B110-0E28900C76AA}" srcOrd="1" destOrd="0" presId="urn:microsoft.com/office/officeart/2005/8/layout/chevron2"/>
    <dgm:cxn modelId="{079C929E-9BA6-4DD4-ACD9-6CEFA4980655}" type="presParOf" srcId="{6D780A2C-833F-49DC-880E-D0C2505C8433}" destId="{39D0317F-1AF2-4DF9-AE0C-15F4B6F305FC}" srcOrd="5" destOrd="0" presId="urn:microsoft.com/office/officeart/2005/8/layout/chevron2"/>
    <dgm:cxn modelId="{B4DC7C26-2363-479C-B203-DBFE6149BC16}" type="presParOf" srcId="{6D780A2C-833F-49DC-880E-D0C2505C8433}" destId="{155BF3EC-BCE7-4B95-85CB-8B848DCD4B9F}" srcOrd="6" destOrd="0" presId="urn:microsoft.com/office/officeart/2005/8/layout/chevron2"/>
    <dgm:cxn modelId="{1CE02B4E-DAC9-4FFC-9438-AD834A822F12}" type="presParOf" srcId="{155BF3EC-BCE7-4B95-85CB-8B848DCD4B9F}" destId="{C7735B12-E5F1-4A55-B55A-7D90B1812203}" srcOrd="0" destOrd="0" presId="urn:microsoft.com/office/officeart/2005/8/layout/chevron2"/>
    <dgm:cxn modelId="{8F7C5F64-D1DA-44A3-B8B3-9771ED5569F2}" type="presParOf" srcId="{155BF3EC-BCE7-4B95-85CB-8B848DCD4B9F}" destId="{6B27F04A-911F-4139-8CA6-B15275C61848}" srcOrd="1" destOrd="0" presId="urn:microsoft.com/office/officeart/2005/8/layout/chevron2"/>
  </dgm:cxnLst>
  <dgm:bg/>
  <dgm:whole/>
</dgm:dataModel>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4E1FFA-F146-4F3E-B80D-E84E1ACCB11F}" type="datetimeFigureOut">
              <a:rPr lang="el-GR" smtClean="0"/>
              <a:t>25/1/2019</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83D403-49D2-4A23-912F-3D089329B715}" type="slidenum">
              <a:rPr lang="el-GR" smtClean="0"/>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383D403-49D2-4A23-912F-3D089329B715}" type="slidenum">
              <a:rPr lang="el-GR" smtClean="0"/>
              <a:t>7</a:t>
            </a:fld>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383D403-49D2-4A23-912F-3D089329B715}" type="slidenum">
              <a:rPr lang="el-GR" smtClean="0"/>
              <a:t>16</a:t>
            </a:fld>
            <a:endParaRPr 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383D403-49D2-4A23-912F-3D089329B715}" type="slidenum">
              <a:rPr lang="el-GR" smtClean="0"/>
              <a:t>17</a:t>
            </a:fld>
            <a:endParaRPr lang="el-G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383D403-49D2-4A23-912F-3D089329B715}" type="slidenum">
              <a:rPr lang="el-GR" smtClean="0"/>
              <a:t>18</a:t>
            </a:fld>
            <a:endParaRPr lang="el-G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383D403-49D2-4A23-912F-3D089329B715}" type="slidenum">
              <a:rPr lang="el-GR" smtClean="0"/>
              <a:t>19</a:t>
            </a:fld>
            <a:endParaRPr lang="el-G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383D403-49D2-4A23-912F-3D089329B715}" type="slidenum">
              <a:rPr lang="el-GR" smtClean="0"/>
              <a:t>20</a:t>
            </a:fld>
            <a:endParaRPr lang="el-G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383D403-49D2-4A23-912F-3D089329B715}" type="slidenum">
              <a:rPr lang="el-GR" smtClean="0"/>
              <a:t>21</a:t>
            </a:fld>
            <a:endParaRPr lang="el-G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383D403-49D2-4A23-912F-3D089329B715}" type="slidenum">
              <a:rPr lang="el-GR" smtClean="0"/>
              <a:t>22</a:t>
            </a:fld>
            <a:endParaRPr lang="el-G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383D403-49D2-4A23-912F-3D089329B715}" type="slidenum">
              <a:rPr lang="el-GR" smtClean="0"/>
              <a:t>23</a:t>
            </a:fld>
            <a:endParaRPr lang="el-G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383D403-49D2-4A23-912F-3D089329B715}" type="slidenum">
              <a:rPr lang="el-GR" smtClean="0"/>
              <a:t>24</a:t>
            </a:fld>
            <a:endParaRPr lang="el-G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383D403-49D2-4A23-912F-3D089329B715}" type="slidenum">
              <a:rPr lang="el-GR" smtClean="0"/>
              <a:t>25</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383D403-49D2-4A23-912F-3D089329B715}" type="slidenum">
              <a:rPr lang="el-GR" smtClean="0"/>
              <a:t>8</a:t>
            </a:fld>
            <a:endParaRPr lang="el-G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383D403-49D2-4A23-912F-3D089329B715}" type="slidenum">
              <a:rPr lang="el-GR" smtClean="0"/>
              <a:t>26</a:t>
            </a:fld>
            <a:endParaRPr lang="el-G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383D403-49D2-4A23-912F-3D089329B715}" type="slidenum">
              <a:rPr lang="el-GR" smtClean="0"/>
              <a:t>27</a:t>
            </a:fld>
            <a:endParaRPr lang="el-G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383D403-49D2-4A23-912F-3D089329B715}" type="slidenum">
              <a:rPr lang="el-GR" smtClean="0"/>
              <a:t>28</a:t>
            </a:fld>
            <a:endParaRPr lang="el-G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383D403-49D2-4A23-912F-3D089329B715}" type="slidenum">
              <a:rPr lang="el-GR" smtClean="0"/>
              <a:t>29</a:t>
            </a:fld>
            <a:endParaRPr lang="el-G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383D403-49D2-4A23-912F-3D089329B715}" type="slidenum">
              <a:rPr lang="el-GR" smtClean="0"/>
              <a:t>30</a:t>
            </a:fld>
            <a:endParaRPr lang="el-G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383D403-49D2-4A23-912F-3D089329B715}" type="slidenum">
              <a:rPr lang="el-GR" smtClean="0"/>
              <a:t>31</a:t>
            </a:fld>
            <a:endParaRPr lang="el-G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383D403-49D2-4A23-912F-3D089329B715}" type="slidenum">
              <a:rPr lang="el-GR" smtClean="0"/>
              <a:t>32</a:t>
            </a:fld>
            <a:endParaRPr lang="el-G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383D403-49D2-4A23-912F-3D089329B715}" type="slidenum">
              <a:rPr lang="el-GR" smtClean="0"/>
              <a:t>33</a:t>
            </a:fld>
            <a:endParaRPr lang="el-G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383D403-49D2-4A23-912F-3D089329B715}" type="slidenum">
              <a:rPr lang="el-GR" smtClean="0"/>
              <a:t>34</a:t>
            </a:fld>
            <a:endParaRPr lang="el-G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383D403-49D2-4A23-912F-3D089329B715}" type="slidenum">
              <a:rPr lang="el-GR" smtClean="0"/>
              <a:t>35</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383D403-49D2-4A23-912F-3D089329B715}" type="slidenum">
              <a:rPr lang="el-GR" smtClean="0"/>
              <a:t>9</a:t>
            </a:fld>
            <a:endParaRPr lang="el-G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383D403-49D2-4A23-912F-3D089329B715}" type="slidenum">
              <a:rPr lang="el-GR" smtClean="0"/>
              <a:t>36</a:t>
            </a:fld>
            <a:endParaRPr lang="el-G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383D403-49D2-4A23-912F-3D089329B715}" type="slidenum">
              <a:rPr lang="el-GR" smtClean="0"/>
              <a:t>37</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383D403-49D2-4A23-912F-3D089329B715}" type="slidenum">
              <a:rPr lang="el-GR" smtClean="0"/>
              <a:t>10</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383D403-49D2-4A23-912F-3D089329B715}" type="slidenum">
              <a:rPr lang="el-GR" smtClean="0"/>
              <a:t>11</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383D403-49D2-4A23-912F-3D089329B715}" type="slidenum">
              <a:rPr lang="el-GR" smtClean="0"/>
              <a:t>12</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383D403-49D2-4A23-912F-3D089329B715}" type="slidenum">
              <a:rPr lang="el-GR" smtClean="0"/>
              <a:t>13</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383D403-49D2-4A23-912F-3D089329B715}" type="slidenum">
              <a:rPr lang="el-GR" smtClean="0"/>
              <a:t>14</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383D403-49D2-4A23-912F-3D089329B715}" type="slidenum">
              <a:rPr lang="el-GR" smtClean="0"/>
              <a:t>15</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4.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5.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5.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6.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6.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7.xml"/></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9.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0.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1.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2.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3.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4.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7.xml"/></Relationships>
</file>

<file path=ppt/slideLayouts/_rels/slideLayout186.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8.xml"/></Relationships>
</file>

<file path=ppt/slideLayouts/_rels/slideLayout189.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0.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1.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2.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3.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4.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5.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8.xml"/></Relationships>
</file>

<file path=ppt/slideLayouts/_rels/slideLayout197.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00.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1.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2.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3.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4.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5.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6.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9.xml"/></Relationships>
</file>

<file path=ppt/slideLayouts/_rels/slideLayout208.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9.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9 - Ορθογώνιο τρίγωνο"/>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Τίτλος"/>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grpSp>
        <p:nvGrpSpPr>
          <p:cNvPr id="2" name="1 - Ομάδα"/>
          <p:cNvGrpSpPr/>
          <p:nvPr/>
        </p:nvGrpSpPr>
        <p:grpSpPr>
          <a:xfrm>
            <a:off x="-3765" y="4953000"/>
            <a:ext cx="9147765" cy="1912088"/>
            <a:chOff x="-3765" y="4832896"/>
            <a:chExt cx="9147765" cy="2032192"/>
          </a:xfrm>
        </p:grpSpPr>
        <p:sp>
          <p:nvSpPr>
            <p:cNvPr id="7" name="6 - Ελεύθερη σχεδίαση"/>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 Ελεύθερη σχεδίαση"/>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 Θέση ημερομηνίας"/>
          <p:cNvSpPr>
            <a:spLocks noGrp="1"/>
          </p:cNvSpPr>
          <p:nvPr>
            <p:ph type="dt" sz="half" idx="10"/>
          </p:nvPr>
        </p:nvSpPr>
        <p:spPr/>
        <p:txBody>
          <a:bodyPr/>
          <a:lstStyle>
            <a:lvl1pPr>
              <a:defRPr>
                <a:solidFill>
                  <a:srgbClr val="FFFFFF"/>
                </a:solidFill>
              </a:defRPr>
            </a:lvl1pPr>
            <a:extLst/>
          </a:lstStyle>
          <a:p>
            <a:fld id="{D1E20086-99B7-403F-AC69-0138F39A45E8}" type="datetimeFigureOut">
              <a:rPr lang="el-GR" smtClean="0"/>
              <a:pPr/>
              <a:t>25/1/2019</a:t>
            </a:fld>
            <a:endParaRPr lang="el-GR"/>
          </a:p>
        </p:txBody>
      </p:sp>
      <p:sp>
        <p:nvSpPr>
          <p:cNvPr id="19" name="18 - Θέση υποσέλιδου"/>
          <p:cNvSpPr>
            <a:spLocks noGrp="1"/>
          </p:cNvSpPr>
          <p:nvPr>
            <p:ph type="ftr" sz="quarter" idx="11"/>
          </p:nvPr>
        </p:nvSpPr>
        <p:spPr/>
        <p:txBody>
          <a:bodyPr/>
          <a:lstStyle>
            <a:lvl1pPr>
              <a:defRPr>
                <a:solidFill>
                  <a:schemeClr val="accent1">
                    <a:tint val="20000"/>
                  </a:schemeClr>
                </a:solidFill>
              </a:defRPr>
            </a:lvl1pPr>
            <a:extLst/>
          </a:lstStyle>
          <a:p>
            <a:endParaRPr lang="el-GR"/>
          </a:p>
        </p:txBody>
      </p:sp>
      <p:sp>
        <p:nvSpPr>
          <p:cNvPr id="27" name="26 - Θέση αριθμού διαφάνειας"/>
          <p:cNvSpPr>
            <a:spLocks noGrp="1"/>
          </p:cNvSpPr>
          <p:nvPr>
            <p:ph type="sldNum" sz="quarter" idx="12"/>
          </p:nvPr>
        </p:nvSpPr>
        <p:spPr/>
        <p:txBody>
          <a:bodyPr/>
          <a:lstStyle>
            <a:lvl1pPr>
              <a:defRPr>
                <a:solidFill>
                  <a:srgbClr val="FFFFFF"/>
                </a:solidFill>
              </a:defRPr>
            </a:lvl1pPr>
            <a:extLst/>
          </a:lstStyle>
          <a:p>
            <a:fld id="{876B4841-206F-424F-9E1C-2E7BFCF62D6E}"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481329"/>
            <a:ext cx="8229600" cy="438607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D1E20086-99B7-403F-AC69-0138F39A45E8}" type="datetimeFigureOut">
              <a:rPr lang="el-GR" smtClean="0"/>
              <a:pPr/>
              <a:t>25/1/2019</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876B4841-206F-424F-9E1C-2E7BFCF62D6E}" type="slidenum">
              <a:rPr lang="el-GR" smtClean="0"/>
              <a:pPr/>
              <a:t>‹#›</a:t>
            </a:fld>
            <a:endParaRPr lang="el-GR"/>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9 - Ορθογώνιο τρίγωνο"/>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a:endParaRPr lang="en-US" kern="1200">
              <a:solidFill>
                <a:prstClr val="white"/>
              </a:solidFill>
              <a:latin typeface="Lucida Sans Unicode"/>
              <a:ea typeface="+mn-ea"/>
              <a:cs typeface="+mn-cs"/>
            </a:endParaRPr>
          </a:p>
        </p:txBody>
      </p:sp>
      <p:sp>
        <p:nvSpPr>
          <p:cNvPr id="9" name="8 - Τίτλος"/>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grpSp>
        <p:nvGrpSpPr>
          <p:cNvPr id="2" name="1 - Ομάδα"/>
          <p:cNvGrpSpPr/>
          <p:nvPr/>
        </p:nvGrpSpPr>
        <p:grpSpPr>
          <a:xfrm>
            <a:off x="-3765" y="4953000"/>
            <a:ext cx="9147765" cy="1912088"/>
            <a:chOff x="-3765" y="4832896"/>
            <a:chExt cx="9147765" cy="2032192"/>
          </a:xfrm>
        </p:grpSpPr>
        <p:sp>
          <p:nvSpPr>
            <p:cNvPr id="7" name="6 - Ελεύθερη σχεδίαση"/>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8" name="7 - Ελεύθερη σχεδίαση"/>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1" name="10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2" name="11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 Θέση ημερομηνίας"/>
          <p:cNvSpPr>
            <a:spLocks noGrp="1"/>
          </p:cNvSpPr>
          <p:nvPr>
            <p:ph type="dt" sz="half" idx="10"/>
          </p:nvPr>
        </p:nvSpPr>
        <p:spPr/>
        <p:txBody>
          <a:bodyPr/>
          <a:lstStyle>
            <a:lvl1pPr>
              <a:defRPr>
                <a:solidFill>
                  <a:srgbClr val="FFFFFF"/>
                </a:solidFill>
              </a:defRPr>
            </a:lvl1pPr>
            <a:extLst/>
          </a:lstStyle>
          <a:p>
            <a:pPr algn="l" rtl="0"/>
            <a:fld id="{D1E20086-99B7-403F-AC69-0138F39A45E8}" type="datetimeFigureOut">
              <a:rPr lang="el-GR" sz="1000" kern="1200" smtClean="0">
                <a:latin typeface="Lucida Sans Unicode"/>
                <a:ea typeface="+mn-ea"/>
                <a:cs typeface="+mn-cs"/>
              </a:rPr>
              <a:pPr algn="l" rtl="0"/>
              <a:t>25/1/2019</a:t>
            </a:fld>
            <a:endParaRPr lang="el-GR" sz="1000" kern="1200">
              <a:latin typeface="Lucida Sans Unicode"/>
              <a:ea typeface="+mn-ea"/>
              <a:cs typeface="+mn-cs"/>
            </a:endParaRPr>
          </a:p>
        </p:txBody>
      </p:sp>
      <p:sp>
        <p:nvSpPr>
          <p:cNvPr id="19" name="18 - Θέση υποσέλιδου"/>
          <p:cNvSpPr>
            <a:spLocks noGrp="1"/>
          </p:cNvSpPr>
          <p:nvPr>
            <p:ph type="ftr" sz="quarter" idx="11"/>
          </p:nvPr>
        </p:nvSpPr>
        <p:spPr/>
        <p:txBody>
          <a:bodyPr/>
          <a:lstStyle>
            <a:lvl1pPr>
              <a:defRPr>
                <a:solidFill>
                  <a:schemeClr val="accent1">
                    <a:tint val="20000"/>
                  </a:schemeClr>
                </a:solidFill>
              </a:defRPr>
            </a:lvl1pPr>
            <a:extLst/>
          </a:lstStyle>
          <a:p>
            <a:pPr algn="r" rtl="0"/>
            <a:endParaRPr lang="el-GR" sz="1000" kern="1200">
              <a:solidFill>
                <a:srgbClr val="2DA2BF">
                  <a:tint val="20000"/>
                </a:srgbClr>
              </a:solidFill>
              <a:latin typeface="Lucida Sans Unicode"/>
              <a:ea typeface="+mn-ea"/>
              <a:cs typeface="+mn-cs"/>
            </a:endParaRPr>
          </a:p>
        </p:txBody>
      </p:sp>
      <p:sp>
        <p:nvSpPr>
          <p:cNvPr id="27" name="26 - Θέση αριθμού διαφάνειας"/>
          <p:cNvSpPr>
            <a:spLocks noGrp="1"/>
          </p:cNvSpPr>
          <p:nvPr>
            <p:ph type="sldNum" sz="quarter" idx="12"/>
          </p:nvPr>
        </p:nvSpPr>
        <p:spPr/>
        <p:txBody>
          <a:bodyPr/>
          <a:lstStyle>
            <a:lvl1pPr>
              <a:defRPr>
                <a:solidFill>
                  <a:srgbClr val="FFFFFF"/>
                </a:solidFill>
              </a:defRPr>
            </a:lvl1pPr>
            <a:extLst/>
          </a:lstStyle>
          <a:p>
            <a:pPr algn="r" rtl="0"/>
            <a:fld id="{876B4841-206F-424F-9E1C-2E7BFCF62D6E}" type="slidenum">
              <a:rPr lang="el-GR" sz="1000" kern="1200" smtClean="0">
                <a:latin typeface="Lucida Sans Unicode"/>
                <a:ea typeface="+mn-ea"/>
                <a:cs typeface="+mn-cs"/>
              </a:rPr>
              <a:pPr algn="r" rtl="0"/>
              <a:t>‹#›</a:t>
            </a:fld>
            <a:endParaRPr lang="el-GR" sz="1000" kern="1200">
              <a:latin typeface="Lucida Sans Unicode"/>
              <a:ea typeface="+mn-ea"/>
              <a:cs typeface="+mn-cs"/>
            </a:endParaRPr>
          </a:p>
        </p:txBody>
      </p:sp>
    </p:spTree>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
        <p:nvSpPr>
          <p:cNvPr id="7" name="6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7" name="6 - Διάσημα"/>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
        <p:nvSpPr>
          <p:cNvPr id="8" name="7 - Διάσημα"/>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6" name="5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8" name="7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8" name="7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9" name="8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4" name="3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5" name="4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6" name="5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3" name="2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4" name="3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727032" y="6407944"/>
            <a:ext cx="1920240" cy="365760"/>
          </a:xfrm>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6" name="5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
        <p:nvSpPr>
          <p:cNvPr id="3" name="2 - Θέση εικόνας"/>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
        <p:nvSpPr>
          <p:cNvPr id="5" name="4 - Θέση ημερομηνίας"/>
          <p:cNvSpPr>
            <a:spLocks noGrp="1"/>
          </p:cNvSpPr>
          <p:nvPr>
            <p:ph type="dt" sz="half" idx="10"/>
          </p:nvPr>
        </p:nvSpPr>
        <p:spPr/>
        <p:txBody>
          <a:bodyPr/>
          <a:lstStyle>
            <a:lvl1pPr>
              <a:defRPr>
                <a:solidFill>
                  <a:schemeClr val="tx1"/>
                </a:solidFill>
              </a:defRPr>
            </a:lvl1pPr>
            <a:extLst/>
          </a:lstStyle>
          <a:p>
            <a:pPr algn="l" rtl="0"/>
            <a:fld id="{D1E20086-99B7-403F-AC69-0138F39A45E8}" type="datetimeFigureOut">
              <a:rPr lang="el-GR" sz="1000" kern="1200" smtClean="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6" name="5 - Θέση υποσέλιδου"/>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lgn="r" rtl="0"/>
            <a:endParaRPr lang="el-GR" sz="1000" kern="1200">
              <a:solidFill>
                <a:prstClr val="white"/>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lvl1pPr>
              <a:defRPr>
                <a:solidFill>
                  <a:schemeClr val="tx1"/>
                </a:solidFill>
              </a:defRPr>
            </a:lvl1pPr>
            <a:extLst/>
          </a:lstStyle>
          <a:p>
            <a:pPr algn="r" rtl="0"/>
            <a:fld id="{876B4841-206F-424F-9E1C-2E7BFCF62D6E}" type="slidenum">
              <a:rPr lang="el-GR" sz="1000" kern="1200" smtClean="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2" name="1 - Τίτλος"/>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smtClean="0"/>
              <a:t>Kλικ για επεξεργασία του τίτλου</a:t>
            </a:r>
            <a:endParaRPr kumimoji="0" lang="en-US"/>
          </a:p>
        </p:txBody>
      </p:sp>
      <p:sp>
        <p:nvSpPr>
          <p:cNvPr id="8" name="7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white"/>
              </a:solidFill>
              <a:latin typeface="Lucida Sans Unicode"/>
              <a:ea typeface="+mn-ea"/>
              <a:cs typeface="+mn-cs"/>
            </a:endParaRPr>
          </a:p>
        </p:txBody>
      </p:sp>
      <p:sp>
        <p:nvSpPr>
          <p:cNvPr id="9" name="8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white"/>
              </a:solidFill>
              <a:latin typeface="Lucida Sans Unicode"/>
              <a:ea typeface="+mn-ea"/>
              <a:cs typeface="+mn-cs"/>
            </a:endParaRPr>
          </a:p>
        </p:txBody>
      </p:sp>
      <p:sp>
        <p:nvSpPr>
          <p:cNvPr id="10" name="9 - Ορθογώνιο τρίγωνο"/>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1" name="10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 Διάσημα"/>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
        <p:nvSpPr>
          <p:cNvPr id="13" name="12 - Διάσημα"/>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481329"/>
            <a:ext cx="8229600" cy="438607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44013" y="274640"/>
            <a:ext cx="1777470" cy="5592761"/>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1"/>
            <a:ext cx="6324600" cy="5592760"/>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D1E20086-99B7-403F-AC69-0138F39A45E8}" type="datetimeFigureOut">
              <a:rPr lang="el-GR" smtClean="0"/>
              <a:pPr/>
              <a:t>25/1/2019</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876B4841-206F-424F-9E1C-2E7BFCF62D6E}" type="slidenum">
              <a:rPr lang="el-GR" smtClean="0"/>
              <a:pPr/>
              <a:t>‹#›</a:t>
            </a:fld>
            <a:endParaRPr lang="el-GR"/>
          </a:p>
        </p:txBody>
      </p:sp>
    </p:spTree>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44013" y="274640"/>
            <a:ext cx="1777470" cy="5592761"/>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1"/>
            <a:ext cx="6324600" cy="5592760"/>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9 - Ορθογώνιο τρίγωνο"/>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a:endParaRPr lang="en-US" kern="1200">
              <a:solidFill>
                <a:prstClr val="white"/>
              </a:solidFill>
              <a:latin typeface="Lucida Sans Unicode"/>
              <a:ea typeface="+mn-ea"/>
              <a:cs typeface="+mn-cs"/>
            </a:endParaRPr>
          </a:p>
        </p:txBody>
      </p:sp>
      <p:sp>
        <p:nvSpPr>
          <p:cNvPr id="9" name="8 - Τίτλος"/>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grpSp>
        <p:nvGrpSpPr>
          <p:cNvPr id="2" name="1 - Ομάδα"/>
          <p:cNvGrpSpPr/>
          <p:nvPr/>
        </p:nvGrpSpPr>
        <p:grpSpPr>
          <a:xfrm>
            <a:off x="-3765" y="4953000"/>
            <a:ext cx="9147765" cy="1912088"/>
            <a:chOff x="-3765" y="4832896"/>
            <a:chExt cx="9147765" cy="2032192"/>
          </a:xfrm>
        </p:grpSpPr>
        <p:sp>
          <p:nvSpPr>
            <p:cNvPr id="7" name="6 - Ελεύθερη σχεδίαση"/>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8" name="7 - Ελεύθερη σχεδίαση"/>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1" name="10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2" name="11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 Θέση ημερομηνίας"/>
          <p:cNvSpPr>
            <a:spLocks noGrp="1"/>
          </p:cNvSpPr>
          <p:nvPr>
            <p:ph type="dt" sz="half" idx="10"/>
          </p:nvPr>
        </p:nvSpPr>
        <p:spPr/>
        <p:txBody>
          <a:bodyPr/>
          <a:lstStyle>
            <a:lvl1pPr>
              <a:defRPr>
                <a:solidFill>
                  <a:srgbClr val="FFFFFF"/>
                </a:solidFill>
              </a:defRPr>
            </a:lvl1pPr>
            <a:extLst/>
          </a:lstStyle>
          <a:p>
            <a:pPr algn="l" rtl="0"/>
            <a:fld id="{D1E20086-99B7-403F-AC69-0138F39A45E8}" type="datetimeFigureOut">
              <a:rPr lang="el-GR" sz="1000" kern="1200" smtClean="0">
                <a:latin typeface="Lucida Sans Unicode"/>
                <a:ea typeface="+mn-ea"/>
                <a:cs typeface="+mn-cs"/>
              </a:rPr>
              <a:pPr algn="l" rtl="0"/>
              <a:t>25/1/2019</a:t>
            </a:fld>
            <a:endParaRPr lang="el-GR" sz="1000" kern="1200">
              <a:latin typeface="Lucida Sans Unicode"/>
              <a:ea typeface="+mn-ea"/>
              <a:cs typeface="+mn-cs"/>
            </a:endParaRPr>
          </a:p>
        </p:txBody>
      </p:sp>
      <p:sp>
        <p:nvSpPr>
          <p:cNvPr id="19" name="18 - Θέση υποσέλιδου"/>
          <p:cNvSpPr>
            <a:spLocks noGrp="1"/>
          </p:cNvSpPr>
          <p:nvPr>
            <p:ph type="ftr" sz="quarter" idx="11"/>
          </p:nvPr>
        </p:nvSpPr>
        <p:spPr/>
        <p:txBody>
          <a:bodyPr/>
          <a:lstStyle>
            <a:lvl1pPr>
              <a:defRPr>
                <a:solidFill>
                  <a:schemeClr val="accent1">
                    <a:tint val="20000"/>
                  </a:schemeClr>
                </a:solidFill>
              </a:defRPr>
            </a:lvl1pPr>
            <a:extLst/>
          </a:lstStyle>
          <a:p>
            <a:pPr algn="r" rtl="0"/>
            <a:endParaRPr lang="el-GR" sz="1000" kern="1200">
              <a:solidFill>
                <a:srgbClr val="2DA2BF">
                  <a:tint val="20000"/>
                </a:srgbClr>
              </a:solidFill>
              <a:latin typeface="Lucida Sans Unicode"/>
              <a:ea typeface="+mn-ea"/>
              <a:cs typeface="+mn-cs"/>
            </a:endParaRPr>
          </a:p>
        </p:txBody>
      </p:sp>
      <p:sp>
        <p:nvSpPr>
          <p:cNvPr id="27" name="26 - Θέση αριθμού διαφάνειας"/>
          <p:cNvSpPr>
            <a:spLocks noGrp="1"/>
          </p:cNvSpPr>
          <p:nvPr>
            <p:ph type="sldNum" sz="quarter" idx="12"/>
          </p:nvPr>
        </p:nvSpPr>
        <p:spPr/>
        <p:txBody>
          <a:bodyPr/>
          <a:lstStyle>
            <a:lvl1pPr>
              <a:defRPr>
                <a:solidFill>
                  <a:srgbClr val="FFFFFF"/>
                </a:solidFill>
              </a:defRPr>
            </a:lvl1pPr>
            <a:extLst/>
          </a:lstStyle>
          <a:p>
            <a:pPr algn="r" rtl="0"/>
            <a:fld id="{876B4841-206F-424F-9E1C-2E7BFCF62D6E}" type="slidenum">
              <a:rPr lang="el-GR" sz="1000" kern="1200" smtClean="0">
                <a:latin typeface="Lucida Sans Unicode"/>
                <a:ea typeface="+mn-ea"/>
                <a:cs typeface="+mn-cs"/>
              </a:rPr>
              <a:pPr algn="r" rtl="0"/>
              <a:t>‹#›</a:t>
            </a:fld>
            <a:endParaRPr lang="el-GR" sz="1000" kern="1200">
              <a:latin typeface="Lucida Sans Unicode"/>
              <a:ea typeface="+mn-ea"/>
              <a:cs typeface="+mn-cs"/>
            </a:endParaRPr>
          </a:p>
        </p:txBody>
      </p:sp>
    </p:spTree>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
        <p:nvSpPr>
          <p:cNvPr id="7" name="6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7" name="6 - Διάσημα"/>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
        <p:nvSpPr>
          <p:cNvPr id="8" name="7 - Διάσημα"/>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6" name="5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8" name="7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8" name="7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9" name="8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4" name="3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5" name="4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6" name="5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3" name="2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4" name="3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727032" y="6407944"/>
            <a:ext cx="1920240" cy="365760"/>
          </a:xfrm>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6" name="5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
        <p:nvSpPr>
          <p:cNvPr id="3" name="2 - Θέση εικόνας"/>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
        <p:nvSpPr>
          <p:cNvPr id="5" name="4 - Θέση ημερομηνίας"/>
          <p:cNvSpPr>
            <a:spLocks noGrp="1"/>
          </p:cNvSpPr>
          <p:nvPr>
            <p:ph type="dt" sz="half" idx="10"/>
          </p:nvPr>
        </p:nvSpPr>
        <p:spPr/>
        <p:txBody>
          <a:bodyPr/>
          <a:lstStyle>
            <a:lvl1pPr>
              <a:defRPr>
                <a:solidFill>
                  <a:schemeClr val="tx1"/>
                </a:solidFill>
              </a:defRPr>
            </a:lvl1pPr>
            <a:extLst/>
          </a:lstStyle>
          <a:p>
            <a:pPr algn="l" rtl="0"/>
            <a:fld id="{D1E20086-99B7-403F-AC69-0138F39A45E8}" type="datetimeFigureOut">
              <a:rPr lang="el-GR" sz="1000" kern="1200" smtClean="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6" name="5 - Θέση υποσέλιδου"/>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lgn="r" rtl="0"/>
            <a:endParaRPr lang="el-GR" sz="1000" kern="1200">
              <a:solidFill>
                <a:prstClr val="white"/>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lvl1pPr>
              <a:defRPr>
                <a:solidFill>
                  <a:schemeClr val="tx1"/>
                </a:solidFill>
              </a:defRPr>
            </a:lvl1pPr>
            <a:extLst/>
          </a:lstStyle>
          <a:p>
            <a:pPr algn="r" rtl="0"/>
            <a:fld id="{876B4841-206F-424F-9E1C-2E7BFCF62D6E}" type="slidenum">
              <a:rPr lang="el-GR" sz="1000" kern="1200" smtClean="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2" name="1 - Τίτλος"/>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smtClean="0"/>
              <a:t>Kλικ για επεξεργασία του τίτλου</a:t>
            </a:r>
            <a:endParaRPr kumimoji="0" lang="en-US"/>
          </a:p>
        </p:txBody>
      </p:sp>
      <p:sp>
        <p:nvSpPr>
          <p:cNvPr id="8" name="7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white"/>
              </a:solidFill>
              <a:latin typeface="Lucida Sans Unicode"/>
              <a:ea typeface="+mn-ea"/>
              <a:cs typeface="+mn-cs"/>
            </a:endParaRPr>
          </a:p>
        </p:txBody>
      </p:sp>
      <p:sp>
        <p:nvSpPr>
          <p:cNvPr id="9" name="8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white"/>
              </a:solidFill>
              <a:latin typeface="Lucida Sans Unicode"/>
              <a:ea typeface="+mn-ea"/>
              <a:cs typeface="+mn-cs"/>
            </a:endParaRPr>
          </a:p>
        </p:txBody>
      </p:sp>
      <p:sp>
        <p:nvSpPr>
          <p:cNvPr id="10" name="9 - Ορθογώνιο τρίγωνο"/>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1" name="10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 Διάσημα"/>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
        <p:nvSpPr>
          <p:cNvPr id="13" name="12 - Διάσημα"/>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9 - Ορθογώνιο τρίγωνο"/>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a:endParaRPr lang="en-US" kern="1200">
              <a:solidFill>
                <a:prstClr val="white"/>
              </a:solidFill>
              <a:latin typeface="Lucida Sans Unicode"/>
              <a:ea typeface="+mn-ea"/>
              <a:cs typeface="+mn-cs"/>
            </a:endParaRPr>
          </a:p>
        </p:txBody>
      </p:sp>
      <p:sp>
        <p:nvSpPr>
          <p:cNvPr id="9" name="8 - Τίτλος"/>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grpSp>
        <p:nvGrpSpPr>
          <p:cNvPr id="2" name="1 - Ομάδα"/>
          <p:cNvGrpSpPr/>
          <p:nvPr/>
        </p:nvGrpSpPr>
        <p:grpSpPr>
          <a:xfrm>
            <a:off x="-3765" y="4953000"/>
            <a:ext cx="9147765" cy="1912088"/>
            <a:chOff x="-3765" y="4832896"/>
            <a:chExt cx="9147765" cy="2032192"/>
          </a:xfrm>
        </p:grpSpPr>
        <p:sp>
          <p:nvSpPr>
            <p:cNvPr id="7" name="6 - Ελεύθερη σχεδίαση"/>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8" name="7 - Ελεύθερη σχεδίαση"/>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1" name="10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2" name="11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 Θέση ημερομηνίας"/>
          <p:cNvSpPr>
            <a:spLocks noGrp="1"/>
          </p:cNvSpPr>
          <p:nvPr>
            <p:ph type="dt" sz="half" idx="10"/>
          </p:nvPr>
        </p:nvSpPr>
        <p:spPr/>
        <p:txBody>
          <a:bodyPr/>
          <a:lstStyle>
            <a:lvl1pPr>
              <a:defRPr>
                <a:solidFill>
                  <a:srgbClr val="FFFFFF"/>
                </a:solidFill>
              </a:defRPr>
            </a:lvl1pPr>
            <a:extLst/>
          </a:lstStyle>
          <a:p>
            <a:pPr algn="l" rtl="0"/>
            <a:fld id="{D1E20086-99B7-403F-AC69-0138F39A45E8}" type="datetimeFigureOut">
              <a:rPr lang="el-GR" sz="1000" kern="1200" smtClean="0">
                <a:latin typeface="Lucida Sans Unicode"/>
                <a:ea typeface="+mn-ea"/>
                <a:cs typeface="+mn-cs"/>
              </a:rPr>
              <a:pPr algn="l" rtl="0"/>
              <a:t>25/1/2019</a:t>
            </a:fld>
            <a:endParaRPr lang="el-GR" sz="1000" kern="1200">
              <a:latin typeface="Lucida Sans Unicode"/>
              <a:ea typeface="+mn-ea"/>
              <a:cs typeface="+mn-cs"/>
            </a:endParaRPr>
          </a:p>
        </p:txBody>
      </p:sp>
      <p:sp>
        <p:nvSpPr>
          <p:cNvPr id="19" name="18 - Θέση υποσέλιδου"/>
          <p:cNvSpPr>
            <a:spLocks noGrp="1"/>
          </p:cNvSpPr>
          <p:nvPr>
            <p:ph type="ftr" sz="quarter" idx="11"/>
          </p:nvPr>
        </p:nvSpPr>
        <p:spPr/>
        <p:txBody>
          <a:bodyPr/>
          <a:lstStyle>
            <a:lvl1pPr>
              <a:defRPr>
                <a:solidFill>
                  <a:schemeClr val="accent1">
                    <a:tint val="20000"/>
                  </a:schemeClr>
                </a:solidFill>
              </a:defRPr>
            </a:lvl1pPr>
            <a:extLst/>
          </a:lstStyle>
          <a:p>
            <a:pPr algn="r" rtl="0"/>
            <a:endParaRPr lang="el-GR" sz="1000" kern="1200">
              <a:solidFill>
                <a:srgbClr val="2DA2BF">
                  <a:tint val="20000"/>
                </a:srgbClr>
              </a:solidFill>
              <a:latin typeface="Lucida Sans Unicode"/>
              <a:ea typeface="+mn-ea"/>
              <a:cs typeface="+mn-cs"/>
            </a:endParaRPr>
          </a:p>
        </p:txBody>
      </p:sp>
      <p:sp>
        <p:nvSpPr>
          <p:cNvPr id="27" name="26 - Θέση αριθμού διαφάνειας"/>
          <p:cNvSpPr>
            <a:spLocks noGrp="1"/>
          </p:cNvSpPr>
          <p:nvPr>
            <p:ph type="sldNum" sz="quarter" idx="12"/>
          </p:nvPr>
        </p:nvSpPr>
        <p:spPr/>
        <p:txBody>
          <a:bodyPr/>
          <a:lstStyle>
            <a:lvl1pPr>
              <a:defRPr>
                <a:solidFill>
                  <a:srgbClr val="FFFFFF"/>
                </a:solidFill>
              </a:defRPr>
            </a:lvl1pPr>
            <a:extLst/>
          </a:lstStyle>
          <a:p>
            <a:pPr algn="r" rtl="0"/>
            <a:fld id="{876B4841-206F-424F-9E1C-2E7BFCF62D6E}" type="slidenum">
              <a:rPr lang="el-GR" sz="1000" kern="1200" smtClean="0">
                <a:latin typeface="Lucida Sans Unicode"/>
                <a:ea typeface="+mn-ea"/>
                <a:cs typeface="+mn-cs"/>
              </a:rPr>
              <a:pPr algn="r" rtl="0"/>
              <a:t>‹#›</a:t>
            </a:fld>
            <a:endParaRPr lang="el-GR" sz="1000" kern="1200">
              <a:latin typeface="Lucida Sans Unicode"/>
              <a:ea typeface="+mn-ea"/>
              <a:cs typeface="+mn-cs"/>
            </a:endParaRPr>
          </a:p>
        </p:txBody>
      </p:sp>
    </p:spTree>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481329"/>
            <a:ext cx="8229600" cy="438607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44013" y="274640"/>
            <a:ext cx="1777470" cy="5592761"/>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1"/>
            <a:ext cx="6324600" cy="5592760"/>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9 - Ορθογώνιο τρίγωνο"/>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a:endParaRPr lang="en-US" kern="1200">
              <a:solidFill>
                <a:prstClr val="white"/>
              </a:solidFill>
              <a:latin typeface="Lucida Sans Unicode"/>
              <a:ea typeface="+mn-ea"/>
              <a:cs typeface="+mn-cs"/>
            </a:endParaRPr>
          </a:p>
        </p:txBody>
      </p:sp>
      <p:sp>
        <p:nvSpPr>
          <p:cNvPr id="9" name="8 - Τίτλος"/>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grpSp>
        <p:nvGrpSpPr>
          <p:cNvPr id="2" name="1 - Ομάδα"/>
          <p:cNvGrpSpPr/>
          <p:nvPr/>
        </p:nvGrpSpPr>
        <p:grpSpPr>
          <a:xfrm>
            <a:off x="-3765" y="4953000"/>
            <a:ext cx="9147765" cy="1912088"/>
            <a:chOff x="-3765" y="4832896"/>
            <a:chExt cx="9147765" cy="2032192"/>
          </a:xfrm>
        </p:grpSpPr>
        <p:sp>
          <p:nvSpPr>
            <p:cNvPr id="7" name="6 - Ελεύθερη σχεδίαση"/>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8" name="7 - Ελεύθερη σχεδίαση"/>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1" name="10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2" name="11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 Θέση ημερομηνίας"/>
          <p:cNvSpPr>
            <a:spLocks noGrp="1"/>
          </p:cNvSpPr>
          <p:nvPr>
            <p:ph type="dt" sz="half" idx="10"/>
          </p:nvPr>
        </p:nvSpPr>
        <p:spPr/>
        <p:txBody>
          <a:bodyPr/>
          <a:lstStyle>
            <a:lvl1pPr>
              <a:defRPr>
                <a:solidFill>
                  <a:srgbClr val="FFFFFF"/>
                </a:solidFill>
              </a:defRPr>
            </a:lvl1pPr>
            <a:extLst/>
          </a:lstStyle>
          <a:p>
            <a:pPr algn="l" rtl="0"/>
            <a:fld id="{D1E20086-99B7-403F-AC69-0138F39A45E8}" type="datetimeFigureOut">
              <a:rPr lang="el-GR" sz="1000" kern="1200" smtClean="0">
                <a:latin typeface="Lucida Sans Unicode"/>
                <a:ea typeface="+mn-ea"/>
                <a:cs typeface="+mn-cs"/>
              </a:rPr>
              <a:pPr algn="l" rtl="0"/>
              <a:t>25/1/2019</a:t>
            </a:fld>
            <a:endParaRPr lang="el-GR" sz="1000" kern="1200">
              <a:latin typeface="Lucida Sans Unicode"/>
              <a:ea typeface="+mn-ea"/>
              <a:cs typeface="+mn-cs"/>
            </a:endParaRPr>
          </a:p>
        </p:txBody>
      </p:sp>
      <p:sp>
        <p:nvSpPr>
          <p:cNvPr id="19" name="18 - Θέση υποσέλιδου"/>
          <p:cNvSpPr>
            <a:spLocks noGrp="1"/>
          </p:cNvSpPr>
          <p:nvPr>
            <p:ph type="ftr" sz="quarter" idx="11"/>
          </p:nvPr>
        </p:nvSpPr>
        <p:spPr/>
        <p:txBody>
          <a:bodyPr/>
          <a:lstStyle>
            <a:lvl1pPr>
              <a:defRPr>
                <a:solidFill>
                  <a:schemeClr val="accent1">
                    <a:tint val="20000"/>
                  </a:schemeClr>
                </a:solidFill>
              </a:defRPr>
            </a:lvl1pPr>
            <a:extLst/>
          </a:lstStyle>
          <a:p>
            <a:pPr algn="r" rtl="0"/>
            <a:endParaRPr lang="el-GR" sz="1000" kern="1200">
              <a:solidFill>
                <a:srgbClr val="2DA2BF">
                  <a:tint val="20000"/>
                </a:srgbClr>
              </a:solidFill>
              <a:latin typeface="Lucida Sans Unicode"/>
              <a:ea typeface="+mn-ea"/>
              <a:cs typeface="+mn-cs"/>
            </a:endParaRPr>
          </a:p>
        </p:txBody>
      </p:sp>
      <p:sp>
        <p:nvSpPr>
          <p:cNvPr id="27" name="26 - Θέση αριθμού διαφάνειας"/>
          <p:cNvSpPr>
            <a:spLocks noGrp="1"/>
          </p:cNvSpPr>
          <p:nvPr>
            <p:ph type="sldNum" sz="quarter" idx="12"/>
          </p:nvPr>
        </p:nvSpPr>
        <p:spPr/>
        <p:txBody>
          <a:bodyPr/>
          <a:lstStyle>
            <a:lvl1pPr>
              <a:defRPr>
                <a:solidFill>
                  <a:srgbClr val="FFFFFF"/>
                </a:solidFill>
              </a:defRPr>
            </a:lvl1pPr>
            <a:extLst/>
          </a:lstStyle>
          <a:p>
            <a:pPr algn="r" rtl="0"/>
            <a:fld id="{876B4841-206F-424F-9E1C-2E7BFCF62D6E}" type="slidenum">
              <a:rPr lang="el-GR" sz="1000" kern="1200" smtClean="0">
                <a:latin typeface="Lucida Sans Unicode"/>
                <a:ea typeface="+mn-ea"/>
                <a:cs typeface="+mn-cs"/>
              </a:rPr>
              <a:pPr algn="r" rtl="0"/>
              <a:t>‹#›</a:t>
            </a:fld>
            <a:endParaRPr lang="el-GR" sz="1000" kern="1200">
              <a:latin typeface="Lucida Sans Unicode"/>
              <a:ea typeface="+mn-ea"/>
              <a:cs typeface="+mn-cs"/>
            </a:endParaRPr>
          </a:p>
        </p:txBody>
      </p:sp>
    </p:spTree>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
        <p:nvSpPr>
          <p:cNvPr id="7" name="6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7" name="6 - Διάσημα"/>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
        <p:nvSpPr>
          <p:cNvPr id="8" name="7 - Διάσημα"/>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6" name="5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8" name="7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8" name="7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9" name="8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4" name="3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5" name="4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6" name="5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3" name="2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4" name="3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727032" y="6407944"/>
            <a:ext cx="1920240" cy="365760"/>
          </a:xfrm>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6" name="5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
        <p:nvSpPr>
          <p:cNvPr id="7" name="6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
        <p:nvSpPr>
          <p:cNvPr id="3" name="2 - Θέση εικόνας"/>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
        <p:nvSpPr>
          <p:cNvPr id="5" name="4 - Θέση ημερομηνίας"/>
          <p:cNvSpPr>
            <a:spLocks noGrp="1"/>
          </p:cNvSpPr>
          <p:nvPr>
            <p:ph type="dt" sz="half" idx="10"/>
          </p:nvPr>
        </p:nvSpPr>
        <p:spPr/>
        <p:txBody>
          <a:bodyPr/>
          <a:lstStyle>
            <a:lvl1pPr>
              <a:defRPr>
                <a:solidFill>
                  <a:schemeClr val="tx1"/>
                </a:solidFill>
              </a:defRPr>
            </a:lvl1pPr>
            <a:extLst/>
          </a:lstStyle>
          <a:p>
            <a:pPr algn="l" rtl="0"/>
            <a:fld id="{D1E20086-99B7-403F-AC69-0138F39A45E8}" type="datetimeFigureOut">
              <a:rPr lang="el-GR" sz="1000" kern="1200" smtClean="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6" name="5 - Θέση υποσέλιδου"/>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lgn="r" rtl="0"/>
            <a:endParaRPr lang="el-GR" sz="1000" kern="1200">
              <a:solidFill>
                <a:prstClr val="white"/>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lvl1pPr>
              <a:defRPr>
                <a:solidFill>
                  <a:schemeClr val="tx1"/>
                </a:solidFill>
              </a:defRPr>
            </a:lvl1pPr>
            <a:extLst/>
          </a:lstStyle>
          <a:p>
            <a:pPr algn="r" rtl="0"/>
            <a:fld id="{876B4841-206F-424F-9E1C-2E7BFCF62D6E}" type="slidenum">
              <a:rPr lang="el-GR" sz="1000" kern="1200" smtClean="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2" name="1 - Τίτλος"/>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smtClean="0"/>
              <a:t>Kλικ για επεξεργασία του τίτλου</a:t>
            </a:r>
            <a:endParaRPr kumimoji="0" lang="en-US"/>
          </a:p>
        </p:txBody>
      </p:sp>
      <p:sp>
        <p:nvSpPr>
          <p:cNvPr id="8" name="7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white"/>
              </a:solidFill>
              <a:latin typeface="Lucida Sans Unicode"/>
              <a:ea typeface="+mn-ea"/>
              <a:cs typeface="+mn-cs"/>
            </a:endParaRPr>
          </a:p>
        </p:txBody>
      </p:sp>
      <p:sp>
        <p:nvSpPr>
          <p:cNvPr id="9" name="8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white"/>
              </a:solidFill>
              <a:latin typeface="Lucida Sans Unicode"/>
              <a:ea typeface="+mn-ea"/>
              <a:cs typeface="+mn-cs"/>
            </a:endParaRPr>
          </a:p>
        </p:txBody>
      </p:sp>
      <p:sp>
        <p:nvSpPr>
          <p:cNvPr id="10" name="9 - Ορθογώνιο τρίγωνο"/>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1" name="10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 Διάσημα"/>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
        <p:nvSpPr>
          <p:cNvPr id="13" name="12 - Διάσημα"/>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481329"/>
            <a:ext cx="8229600" cy="438607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44013" y="274640"/>
            <a:ext cx="1777470" cy="5592761"/>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1"/>
            <a:ext cx="6324600" cy="5592760"/>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9 - Ορθογώνιο τρίγωνο"/>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a:endParaRPr lang="en-US" kern="1200">
              <a:solidFill>
                <a:prstClr val="white"/>
              </a:solidFill>
              <a:latin typeface="Lucida Sans Unicode"/>
              <a:ea typeface="+mn-ea"/>
              <a:cs typeface="+mn-cs"/>
            </a:endParaRPr>
          </a:p>
        </p:txBody>
      </p:sp>
      <p:sp>
        <p:nvSpPr>
          <p:cNvPr id="9" name="8 - Τίτλος"/>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grpSp>
        <p:nvGrpSpPr>
          <p:cNvPr id="2" name="1 - Ομάδα"/>
          <p:cNvGrpSpPr/>
          <p:nvPr/>
        </p:nvGrpSpPr>
        <p:grpSpPr>
          <a:xfrm>
            <a:off x="-3765" y="4953000"/>
            <a:ext cx="9147765" cy="1912088"/>
            <a:chOff x="-3765" y="4832896"/>
            <a:chExt cx="9147765" cy="2032192"/>
          </a:xfrm>
        </p:grpSpPr>
        <p:sp>
          <p:nvSpPr>
            <p:cNvPr id="7" name="6 - Ελεύθερη σχεδίαση"/>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8" name="7 - Ελεύθερη σχεδίαση"/>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1" name="10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2" name="11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 Θέση ημερομηνίας"/>
          <p:cNvSpPr>
            <a:spLocks noGrp="1"/>
          </p:cNvSpPr>
          <p:nvPr>
            <p:ph type="dt" sz="half" idx="10"/>
          </p:nvPr>
        </p:nvSpPr>
        <p:spPr/>
        <p:txBody>
          <a:bodyPr/>
          <a:lstStyle>
            <a:lvl1pPr>
              <a:defRPr>
                <a:solidFill>
                  <a:srgbClr val="FFFFFF"/>
                </a:solidFill>
              </a:defRPr>
            </a:lvl1pPr>
            <a:extLst/>
          </a:lstStyle>
          <a:p>
            <a:pPr algn="l" rtl="0"/>
            <a:fld id="{D1E20086-99B7-403F-AC69-0138F39A45E8}" type="datetimeFigureOut">
              <a:rPr lang="el-GR" sz="1000" kern="1200" smtClean="0">
                <a:latin typeface="Lucida Sans Unicode"/>
                <a:ea typeface="+mn-ea"/>
                <a:cs typeface="+mn-cs"/>
              </a:rPr>
              <a:pPr algn="l" rtl="0"/>
              <a:t>25/1/2019</a:t>
            </a:fld>
            <a:endParaRPr lang="el-GR" sz="1000" kern="1200">
              <a:latin typeface="Lucida Sans Unicode"/>
              <a:ea typeface="+mn-ea"/>
              <a:cs typeface="+mn-cs"/>
            </a:endParaRPr>
          </a:p>
        </p:txBody>
      </p:sp>
      <p:sp>
        <p:nvSpPr>
          <p:cNvPr id="19" name="18 - Θέση υποσέλιδου"/>
          <p:cNvSpPr>
            <a:spLocks noGrp="1"/>
          </p:cNvSpPr>
          <p:nvPr>
            <p:ph type="ftr" sz="quarter" idx="11"/>
          </p:nvPr>
        </p:nvSpPr>
        <p:spPr/>
        <p:txBody>
          <a:bodyPr/>
          <a:lstStyle>
            <a:lvl1pPr>
              <a:defRPr>
                <a:solidFill>
                  <a:schemeClr val="accent1">
                    <a:tint val="20000"/>
                  </a:schemeClr>
                </a:solidFill>
              </a:defRPr>
            </a:lvl1pPr>
            <a:extLst/>
          </a:lstStyle>
          <a:p>
            <a:pPr algn="r" rtl="0"/>
            <a:endParaRPr lang="el-GR" sz="1000" kern="1200">
              <a:solidFill>
                <a:srgbClr val="2DA2BF">
                  <a:tint val="20000"/>
                </a:srgbClr>
              </a:solidFill>
              <a:latin typeface="Lucida Sans Unicode"/>
              <a:ea typeface="+mn-ea"/>
              <a:cs typeface="+mn-cs"/>
            </a:endParaRPr>
          </a:p>
        </p:txBody>
      </p:sp>
      <p:sp>
        <p:nvSpPr>
          <p:cNvPr id="27" name="26 - Θέση αριθμού διαφάνειας"/>
          <p:cNvSpPr>
            <a:spLocks noGrp="1"/>
          </p:cNvSpPr>
          <p:nvPr>
            <p:ph type="sldNum" sz="quarter" idx="12"/>
          </p:nvPr>
        </p:nvSpPr>
        <p:spPr/>
        <p:txBody>
          <a:bodyPr/>
          <a:lstStyle>
            <a:lvl1pPr>
              <a:defRPr>
                <a:solidFill>
                  <a:srgbClr val="FFFFFF"/>
                </a:solidFill>
              </a:defRPr>
            </a:lvl1pPr>
            <a:extLst/>
          </a:lstStyle>
          <a:p>
            <a:pPr algn="r" rtl="0"/>
            <a:fld id="{876B4841-206F-424F-9E1C-2E7BFCF62D6E}" type="slidenum">
              <a:rPr lang="el-GR" sz="1000" kern="1200" smtClean="0">
                <a:latin typeface="Lucida Sans Unicode"/>
                <a:ea typeface="+mn-ea"/>
                <a:cs typeface="+mn-cs"/>
              </a:rPr>
              <a:pPr algn="r" rtl="0"/>
              <a:t>‹#›</a:t>
            </a:fld>
            <a:endParaRPr lang="el-GR" sz="1000" kern="1200">
              <a:latin typeface="Lucida Sans Unicode"/>
              <a:ea typeface="+mn-ea"/>
              <a:cs typeface="+mn-cs"/>
            </a:endParaRPr>
          </a:p>
        </p:txBody>
      </p:sp>
    </p:spTree>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
        <p:nvSpPr>
          <p:cNvPr id="7" name="6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7" name="6 - Διάσημα"/>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
        <p:nvSpPr>
          <p:cNvPr id="8" name="7 - Διάσημα"/>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6" name="5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8" name="7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8" name="7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9" name="8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4" name="3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5" name="4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6" name="5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3" name="2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4" name="3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7" name="6 - Διάσημα"/>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
        <p:nvSpPr>
          <p:cNvPr id="8" name="7 - Διάσημα"/>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727032" y="6407944"/>
            <a:ext cx="1920240" cy="365760"/>
          </a:xfrm>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6" name="5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
        <p:nvSpPr>
          <p:cNvPr id="3" name="2 - Θέση εικόνας"/>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
        <p:nvSpPr>
          <p:cNvPr id="5" name="4 - Θέση ημερομηνίας"/>
          <p:cNvSpPr>
            <a:spLocks noGrp="1"/>
          </p:cNvSpPr>
          <p:nvPr>
            <p:ph type="dt" sz="half" idx="10"/>
          </p:nvPr>
        </p:nvSpPr>
        <p:spPr/>
        <p:txBody>
          <a:bodyPr/>
          <a:lstStyle>
            <a:lvl1pPr>
              <a:defRPr>
                <a:solidFill>
                  <a:schemeClr val="tx1"/>
                </a:solidFill>
              </a:defRPr>
            </a:lvl1pPr>
            <a:extLst/>
          </a:lstStyle>
          <a:p>
            <a:pPr algn="l" rtl="0"/>
            <a:fld id="{D1E20086-99B7-403F-AC69-0138F39A45E8}" type="datetimeFigureOut">
              <a:rPr lang="el-GR" sz="1000" kern="1200" smtClean="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6" name="5 - Θέση υποσέλιδου"/>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lgn="r" rtl="0"/>
            <a:endParaRPr lang="el-GR" sz="1000" kern="1200">
              <a:solidFill>
                <a:prstClr val="white"/>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lvl1pPr>
              <a:defRPr>
                <a:solidFill>
                  <a:schemeClr val="tx1"/>
                </a:solidFill>
              </a:defRPr>
            </a:lvl1pPr>
            <a:extLst/>
          </a:lstStyle>
          <a:p>
            <a:pPr algn="r" rtl="0"/>
            <a:fld id="{876B4841-206F-424F-9E1C-2E7BFCF62D6E}" type="slidenum">
              <a:rPr lang="el-GR" sz="1000" kern="1200" smtClean="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2" name="1 - Τίτλος"/>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smtClean="0"/>
              <a:t>Kλικ για επεξεργασία του τίτλου</a:t>
            </a:r>
            <a:endParaRPr kumimoji="0" lang="en-US"/>
          </a:p>
        </p:txBody>
      </p:sp>
      <p:sp>
        <p:nvSpPr>
          <p:cNvPr id="8" name="7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white"/>
              </a:solidFill>
              <a:latin typeface="Lucida Sans Unicode"/>
              <a:ea typeface="+mn-ea"/>
              <a:cs typeface="+mn-cs"/>
            </a:endParaRPr>
          </a:p>
        </p:txBody>
      </p:sp>
      <p:sp>
        <p:nvSpPr>
          <p:cNvPr id="9" name="8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white"/>
              </a:solidFill>
              <a:latin typeface="Lucida Sans Unicode"/>
              <a:ea typeface="+mn-ea"/>
              <a:cs typeface="+mn-cs"/>
            </a:endParaRPr>
          </a:p>
        </p:txBody>
      </p:sp>
      <p:sp>
        <p:nvSpPr>
          <p:cNvPr id="10" name="9 - Ορθογώνιο τρίγωνο"/>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1" name="10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 Διάσημα"/>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
        <p:nvSpPr>
          <p:cNvPr id="13" name="12 - Διάσημα"/>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481329"/>
            <a:ext cx="8229600" cy="438607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44013" y="274640"/>
            <a:ext cx="1777470" cy="5592761"/>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1"/>
            <a:ext cx="6324600" cy="5592760"/>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9 - Ορθογώνιο τρίγωνο"/>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a:endParaRPr lang="en-US" kern="1200">
              <a:solidFill>
                <a:prstClr val="white"/>
              </a:solidFill>
              <a:latin typeface="Lucida Sans Unicode"/>
              <a:ea typeface="+mn-ea"/>
              <a:cs typeface="+mn-cs"/>
            </a:endParaRPr>
          </a:p>
        </p:txBody>
      </p:sp>
      <p:sp>
        <p:nvSpPr>
          <p:cNvPr id="9" name="8 - Τίτλος"/>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grpSp>
        <p:nvGrpSpPr>
          <p:cNvPr id="2" name="1 - Ομάδα"/>
          <p:cNvGrpSpPr/>
          <p:nvPr/>
        </p:nvGrpSpPr>
        <p:grpSpPr>
          <a:xfrm>
            <a:off x="-3765" y="4953000"/>
            <a:ext cx="9147765" cy="1912088"/>
            <a:chOff x="-3765" y="4832896"/>
            <a:chExt cx="9147765" cy="2032192"/>
          </a:xfrm>
        </p:grpSpPr>
        <p:sp>
          <p:nvSpPr>
            <p:cNvPr id="7" name="6 - Ελεύθερη σχεδίαση"/>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8" name="7 - Ελεύθερη σχεδίαση"/>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1" name="10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2" name="11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 Θέση ημερομηνίας"/>
          <p:cNvSpPr>
            <a:spLocks noGrp="1"/>
          </p:cNvSpPr>
          <p:nvPr>
            <p:ph type="dt" sz="half" idx="10"/>
          </p:nvPr>
        </p:nvSpPr>
        <p:spPr/>
        <p:txBody>
          <a:bodyPr/>
          <a:lstStyle>
            <a:lvl1pPr>
              <a:defRPr>
                <a:solidFill>
                  <a:srgbClr val="FFFFFF"/>
                </a:solidFill>
              </a:defRPr>
            </a:lvl1pPr>
            <a:extLst/>
          </a:lstStyle>
          <a:p>
            <a:pPr algn="l" rtl="0"/>
            <a:fld id="{D1E20086-99B7-403F-AC69-0138F39A45E8}" type="datetimeFigureOut">
              <a:rPr lang="el-GR" sz="1000" kern="1200" smtClean="0">
                <a:latin typeface="Lucida Sans Unicode"/>
                <a:ea typeface="+mn-ea"/>
                <a:cs typeface="+mn-cs"/>
              </a:rPr>
              <a:pPr algn="l" rtl="0"/>
              <a:t>25/1/2019</a:t>
            </a:fld>
            <a:endParaRPr lang="el-GR" sz="1000" kern="1200">
              <a:latin typeface="Lucida Sans Unicode"/>
              <a:ea typeface="+mn-ea"/>
              <a:cs typeface="+mn-cs"/>
            </a:endParaRPr>
          </a:p>
        </p:txBody>
      </p:sp>
      <p:sp>
        <p:nvSpPr>
          <p:cNvPr id="19" name="18 - Θέση υποσέλιδου"/>
          <p:cNvSpPr>
            <a:spLocks noGrp="1"/>
          </p:cNvSpPr>
          <p:nvPr>
            <p:ph type="ftr" sz="quarter" idx="11"/>
          </p:nvPr>
        </p:nvSpPr>
        <p:spPr/>
        <p:txBody>
          <a:bodyPr/>
          <a:lstStyle>
            <a:lvl1pPr>
              <a:defRPr>
                <a:solidFill>
                  <a:schemeClr val="accent1">
                    <a:tint val="20000"/>
                  </a:schemeClr>
                </a:solidFill>
              </a:defRPr>
            </a:lvl1pPr>
            <a:extLst/>
          </a:lstStyle>
          <a:p>
            <a:pPr algn="r" rtl="0"/>
            <a:endParaRPr lang="el-GR" sz="1000" kern="1200">
              <a:solidFill>
                <a:srgbClr val="2DA2BF">
                  <a:tint val="20000"/>
                </a:srgbClr>
              </a:solidFill>
              <a:latin typeface="Lucida Sans Unicode"/>
              <a:ea typeface="+mn-ea"/>
              <a:cs typeface="+mn-cs"/>
            </a:endParaRPr>
          </a:p>
        </p:txBody>
      </p:sp>
      <p:sp>
        <p:nvSpPr>
          <p:cNvPr id="27" name="26 - Θέση αριθμού διαφάνειας"/>
          <p:cNvSpPr>
            <a:spLocks noGrp="1"/>
          </p:cNvSpPr>
          <p:nvPr>
            <p:ph type="sldNum" sz="quarter" idx="12"/>
          </p:nvPr>
        </p:nvSpPr>
        <p:spPr/>
        <p:txBody>
          <a:bodyPr/>
          <a:lstStyle>
            <a:lvl1pPr>
              <a:defRPr>
                <a:solidFill>
                  <a:srgbClr val="FFFFFF"/>
                </a:solidFill>
              </a:defRPr>
            </a:lvl1pPr>
            <a:extLst/>
          </a:lstStyle>
          <a:p>
            <a:pPr algn="r" rtl="0"/>
            <a:fld id="{876B4841-206F-424F-9E1C-2E7BFCF62D6E}" type="slidenum">
              <a:rPr lang="el-GR" sz="1000" kern="1200" smtClean="0">
                <a:latin typeface="Lucida Sans Unicode"/>
                <a:ea typeface="+mn-ea"/>
                <a:cs typeface="+mn-cs"/>
              </a:rPr>
              <a:pPr algn="r" rtl="0"/>
              <a:t>‹#›</a:t>
            </a:fld>
            <a:endParaRPr lang="el-GR" sz="1000" kern="1200">
              <a:latin typeface="Lucida Sans Unicode"/>
              <a:ea typeface="+mn-ea"/>
              <a:cs typeface="+mn-cs"/>
            </a:endParaRPr>
          </a:p>
        </p:txBody>
      </p:sp>
    </p:spTree>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
        <p:nvSpPr>
          <p:cNvPr id="7" name="6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7" name="6 - Διάσημα"/>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
        <p:nvSpPr>
          <p:cNvPr id="8" name="7 - Διάσημα"/>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6" name="5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8" name="7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8" name="7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9" name="8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4" name="3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5" name="4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6" name="5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6" name="5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8" name="7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3" name="2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4" name="3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727032" y="6407944"/>
            <a:ext cx="1920240" cy="365760"/>
          </a:xfrm>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6" name="5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
        <p:nvSpPr>
          <p:cNvPr id="3" name="2 - Θέση εικόνας"/>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
        <p:nvSpPr>
          <p:cNvPr id="5" name="4 - Θέση ημερομηνίας"/>
          <p:cNvSpPr>
            <a:spLocks noGrp="1"/>
          </p:cNvSpPr>
          <p:nvPr>
            <p:ph type="dt" sz="half" idx="10"/>
          </p:nvPr>
        </p:nvSpPr>
        <p:spPr/>
        <p:txBody>
          <a:bodyPr/>
          <a:lstStyle>
            <a:lvl1pPr>
              <a:defRPr>
                <a:solidFill>
                  <a:schemeClr val="tx1"/>
                </a:solidFill>
              </a:defRPr>
            </a:lvl1pPr>
            <a:extLst/>
          </a:lstStyle>
          <a:p>
            <a:pPr algn="l" rtl="0"/>
            <a:fld id="{D1E20086-99B7-403F-AC69-0138F39A45E8}" type="datetimeFigureOut">
              <a:rPr lang="el-GR" sz="1000" kern="1200" smtClean="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6" name="5 - Θέση υποσέλιδου"/>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lgn="r" rtl="0"/>
            <a:endParaRPr lang="el-GR" sz="1000" kern="1200">
              <a:solidFill>
                <a:prstClr val="white"/>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lvl1pPr>
              <a:defRPr>
                <a:solidFill>
                  <a:schemeClr val="tx1"/>
                </a:solidFill>
              </a:defRPr>
            </a:lvl1pPr>
            <a:extLst/>
          </a:lstStyle>
          <a:p>
            <a:pPr algn="r" rtl="0"/>
            <a:fld id="{876B4841-206F-424F-9E1C-2E7BFCF62D6E}" type="slidenum">
              <a:rPr lang="el-GR" sz="1000" kern="1200" smtClean="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2" name="1 - Τίτλος"/>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smtClean="0"/>
              <a:t>Kλικ για επεξεργασία του τίτλου</a:t>
            </a:r>
            <a:endParaRPr kumimoji="0" lang="en-US"/>
          </a:p>
        </p:txBody>
      </p:sp>
      <p:sp>
        <p:nvSpPr>
          <p:cNvPr id="8" name="7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white"/>
              </a:solidFill>
              <a:latin typeface="Lucida Sans Unicode"/>
              <a:ea typeface="+mn-ea"/>
              <a:cs typeface="+mn-cs"/>
            </a:endParaRPr>
          </a:p>
        </p:txBody>
      </p:sp>
      <p:sp>
        <p:nvSpPr>
          <p:cNvPr id="9" name="8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white"/>
              </a:solidFill>
              <a:latin typeface="Lucida Sans Unicode"/>
              <a:ea typeface="+mn-ea"/>
              <a:cs typeface="+mn-cs"/>
            </a:endParaRPr>
          </a:p>
        </p:txBody>
      </p:sp>
      <p:sp>
        <p:nvSpPr>
          <p:cNvPr id="10" name="9 - Ορθογώνιο τρίγωνο"/>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1" name="10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 Διάσημα"/>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
        <p:nvSpPr>
          <p:cNvPr id="13" name="12 - Διάσημα"/>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481329"/>
            <a:ext cx="8229600" cy="438607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44013" y="274640"/>
            <a:ext cx="1777470" cy="5592761"/>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1"/>
            <a:ext cx="6324600" cy="5592760"/>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9 - Ορθογώνιο τρίγωνο"/>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a:endParaRPr lang="en-US" kern="1200">
              <a:solidFill>
                <a:prstClr val="white"/>
              </a:solidFill>
              <a:latin typeface="Lucida Sans Unicode"/>
              <a:ea typeface="+mn-ea"/>
              <a:cs typeface="+mn-cs"/>
            </a:endParaRPr>
          </a:p>
        </p:txBody>
      </p:sp>
      <p:sp>
        <p:nvSpPr>
          <p:cNvPr id="9" name="8 - Τίτλος"/>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grpSp>
        <p:nvGrpSpPr>
          <p:cNvPr id="2" name="1 - Ομάδα"/>
          <p:cNvGrpSpPr/>
          <p:nvPr/>
        </p:nvGrpSpPr>
        <p:grpSpPr>
          <a:xfrm>
            <a:off x="-3765" y="4953000"/>
            <a:ext cx="9147765" cy="1912088"/>
            <a:chOff x="-3765" y="4832896"/>
            <a:chExt cx="9147765" cy="2032192"/>
          </a:xfrm>
        </p:grpSpPr>
        <p:sp>
          <p:nvSpPr>
            <p:cNvPr id="7" name="6 - Ελεύθερη σχεδίαση"/>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8" name="7 - Ελεύθερη σχεδίαση"/>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1" name="10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2" name="11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 Θέση ημερομηνίας"/>
          <p:cNvSpPr>
            <a:spLocks noGrp="1"/>
          </p:cNvSpPr>
          <p:nvPr>
            <p:ph type="dt" sz="half" idx="10"/>
          </p:nvPr>
        </p:nvSpPr>
        <p:spPr/>
        <p:txBody>
          <a:bodyPr/>
          <a:lstStyle>
            <a:lvl1pPr>
              <a:defRPr>
                <a:solidFill>
                  <a:srgbClr val="FFFFFF"/>
                </a:solidFill>
              </a:defRPr>
            </a:lvl1pPr>
            <a:extLst/>
          </a:lstStyle>
          <a:p>
            <a:pPr algn="l" rtl="0"/>
            <a:fld id="{D1E20086-99B7-403F-AC69-0138F39A45E8}" type="datetimeFigureOut">
              <a:rPr lang="el-GR" sz="1000" kern="1200" smtClean="0">
                <a:latin typeface="Lucida Sans Unicode"/>
                <a:ea typeface="+mn-ea"/>
                <a:cs typeface="+mn-cs"/>
              </a:rPr>
              <a:pPr algn="l" rtl="0"/>
              <a:t>25/1/2019</a:t>
            </a:fld>
            <a:endParaRPr lang="el-GR" sz="1000" kern="1200">
              <a:latin typeface="Lucida Sans Unicode"/>
              <a:ea typeface="+mn-ea"/>
              <a:cs typeface="+mn-cs"/>
            </a:endParaRPr>
          </a:p>
        </p:txBody>
      </p:sp>
      <p:sp>
        <p:nvSpPr>
          <p:cNvPr id="19" name="18 - Θέση υποσέλιδου"/>
          <p:cNvSpPr>
            <a:spLocks noGrp="1"/>
          </p:cNvSpPr>
          <p:nvPr>
            <p:ph type="ftr" sz="quarter" idx="11"/>
          </p:nvPr>
        </p:nvSpPr>
        <p:spPr/>
        <p:txBody>
          <a:bodyPr/>
          <a:lstStyle>
            <a:lvl1pPr>
              <a:defRPr>
                <a:solidFill>
                  <a:schemeClr val="accent1">
                    <a:tint val="20000"/>
                  </a:schemeClr>
                </a:solidFill>
              </a:defRPr>
            </a:lvl1pPr>
            <a:extLst/>
          </a:lstStyle>
          <a:p>
            <a:pPr algn="r" rtl="0"/>
            <a:endParaRPr lang="el-GR" sz="1000" kern="1200">
              <a:solidFill>
                <a:srgbClr val="2DA2BF">
                  <a:tint val="20000"/>
                </a:srgbClr>
              </a:solidFill>
              <a:latin typeface="Lucida Sans Unicode"/>
              <a:ea typeface="+mn-ea"/>
              <a:cs typeface="+mn-cs"/>
            </a:endParaRPr>
          </a:p>
        </p:txBody>
      </p:sp>
      <p:sp>
        <p:nvSpPr>
          <p:cNvPr id="27" name="26 - Θέση αριθμού διαφάνειας"/>
          <p:cNvSpPr>
            <a:spLocks noGrp="1"/>
          </p:cNvSpPr>
          <p:nvPr>
            <p:ph type="sldNum" sz="quarter" idx="12"/>
          </p:nvPr>
        </p:nvSpPr>
        <p:spPr/>
        <p:txBody>
          <a:bodyPr/>
          <a:lstStyle>
            <a:lvl1pPr>
              <a:defRPr>
                <a:solidFill>
                  <a:srgbClr val="FFFFFF"/>
                </a:solidFill>
              </a:defRPr>
            </a:lvl1pPr>
            <a:extLst/>
          </a:lstStyle>
          <a:p>
            <a:pPr algn="r" rtl="0"/>
            <a:fld id="{876B4841-206F-424F-9E1C-2E7BFCF62D6E}" type="slidenum">
              <a:rPr lang="el-GR" sz="1000" kern="1200" smtClean="0">
                <a:latin typeface="Lucida Sans Unicode"/>
                <a:ea typeface="+mn-ea"/>
                <a:cs typeface="+mn-cs"/>
              </a:rPr>
              <a:pPr algn="r" rtl="0"/>
              <a:t>‹#›</a:t>
            </a:fld>
            <a:endParaRPr lang="el-GR" sz="1000" kern="1200">
              <a:latin typeface="Lucida Sans Unicode"/>
              <a:ea typeface="+mn-ea"/>
              <a:cs typeface="+mn-cs"/>
            </a:endParaRPr>
          </a:p>
        </p:txBody>
      </p:sp>
    </p:spTree>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
        <p:nvSpPr>
          <p:cNvPr id="7" name="6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7" name="6 - Διάσημα"/>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
        <p:nvSpPr>
          <p:cNvPr id="8" name="7 - Διάσημα"/>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6" name="5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8" name="7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8" name="7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9" name="8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8" name="7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9" name="8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4" name="3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5" name="4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6" name="5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3" name="2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4" name="3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727032" y="6407944"/>
            <a:ext cx="1920240" cy="365760"/>
          </a:xfrm>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6" name="5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
        <p:nvSpPr>
          <p:cNvPr id="3" name="2 - Θέση εικόνας"/>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
        <p:nvSpPr>
          <p:cNvPr id="5" name="4 - Θέση ημερομηνίας"/>
          <p:cNvSpPr>
            <a:spLocks noGrp="1"/>
          </p:cNvSpPr>
          <p:nvPr>
            <p:ph type="dt" sz="half" idx="10"/>
          </p:nvPr>
        </p:nvSpPr>
        <p:spPr/>
        <p:txBody>
          <a:bodyPr/>
          <a:lstStyle>
            <a:lvl1pPr>
              <a:defRPr>
                <a:solidFill>
                  <a:schemeClr val="tx1"/>
                </a:solidFill>
              </a:defRPr>
            </a:lvl1pPr>
            <a:extLst/>
          </a:lstStyle>
          <a:p>
            <a:pPr algn="l" rtl="0"/>
            <a:fld id="{D1E20086-99B7-403F-AC69-0138F39A45E8}" type="datetimeFigureOut">
              <a:rPr lang="el-GR" sz="1000" kern="1200" smtClean="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6" name="5 - Θέση υποσέλιδου"/>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lgn="r" rtl="0"/>
            <a:endParaRPr lang="el-GR" sz="1000" kern="1200">
              <a:solidFill>
                <a:prstClr val="white"/>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lvl1pPr>
              <a:defRPr>
                <a:solidFill>
                  <a:schemeClr val="tx1"/>
                </a:solidFill>
              </a:defRPr>
            </a:lvl1pPr>
            <a:extLst/>
          </a:lstStyle>
          <a:p>
            <a:pPr algn="r" rtl="0"/>
            <a:fld id="{876B4841-206F-424F-9E1C-2E7BFCF62D6E}" type="slidenum">
              <a:rPr lang="el-GR" sz="1000" kern="1200" smtClean="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2" name="1 - Τίτλος"/>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smtClean="0"/>
              <a:t>Kλικ για επεξεργασία του τίτλου</a:t>
            </a:r>
            <a:endParaRPr kumimoji="0" lang="en-US"/>
          </a:p>
        </p:txBody>
      </p:sp>
      <p:sp>
        <p:nvSpPr>
          <p:cNvPr id="8" name="7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white"/>
              </a:solidFill>
              <a:latin typeface="Lucida Sans Unicode"/>
              <a:ea typeface="+mn-ea"/>
              <a:cs typeface="+mn-cs"/>
            </a:endParaRPr>
          </a:p>
        </p:txBody>
      </p:sp>
      <p:sp>
        <p:nvSpPr>
          <p:cNvPr id="9" name="8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white"/>
              </a:solidFill>
              <a:latin typeface="Lucida Sans Unicode"/>
              <a:ea typeface="+mn-ea"/>
              <a:cs typeface="+mn-cs"/>
            </a:endParaRPr>
          </a:p>
        </p:txBody>
      </p:sp>
      <p:sp>
        <p:nvSpPr>
          <p:cNvPr id="10" name="9 - Ορθογώνιο τρίγωνο"/>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1" name="10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 Διάσημα"/>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
        <p:nvSpPr>
          <p:cNvPr id="13" name="12 - Διάσημα"/>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481329"/>
            <a:ext cx="8229600" cy="438607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44013" y="274640"/>
            <a:ext cx="1777470" cy="5592761"/>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1"/>
            <a:ext cx="6324600" cy="5592760"/>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9 - Ορθογώνιο τρίγωνο"/>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a:endParaRPr lang="en-US" kern="1200">
              <a:solidFill>
                <a:prstClr val="white"/>
              </a:solidFill>
              <a:latin typeface="Lucida Sans Unicode"/>
              <a:ea typeface="+mn-ea"/>
              <a:cs typeface="+mn-cs"/>
            </a:endParaRPr>
          </a:p>
        </p:txBody>
      </p:sp>
      <p:sp>
        <p:nvSpPr>
          <p:cNvPr id="9" name="8 - Τίτλος"/>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grpSp>
        <p:nvGrpSpPr>
          <p:cNvPr id="2" name="1 - Ομάδα"/>
          <p:cNvGrpSpPr/>
          <p:nvPr/>
        </p:nvGrpSpPr>
        <p:grpSpPr>
          <a:xfrm>
            <a:off x="-3765" y="4953000"/>
            <a:ext cx="9147765" cy="1912088"/>
            <a:chOff x="-3765" y="4832896"/>
            <a:chExt cx="9147765" cy="2032192"/>
          </a:xfrm>
        </p:grpSpPr>
        <p:sp>
          <p:nvSpPr>
            <p:cNvPr id="7" name="6 - Ελεύθερη σχεδίαση"/>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8" name="7 - Ελεύθερη σχεδίαση"/>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1" name="10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2" name="11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 Θέση ημερομηνίας"/>
          <p:cNvSpPr>
            <a:spLocks noGrp="1"/>
          </p:cNvSpPr>
          <p:nvPr>
            <p:ph type="dt" sz="half" idx="10"/>
          </p:nvPr>
        </p:nvSpPr>
        <p:spPr/>
        <p:txBody>
          <a:bodyPr/>
          <a:lstStyle>
            <a:lvl1pPr>
              <a:defRPr>
                <a:solidFill>
                  <a:srgbClr val="FFFFFF"/>
                </a:solidFill>
              </a:defRPr>
            </a:lvl1pPr>
            <a:extLst/>
          </a:lstStyle>
          <a:p>
            <a:pPr algn="l" rtl="0"/>
            <a:fld id="{D1E20086-99B7-403F-AC69-0138F39A45E8}" type="datetimeFigureOut">
              <a:rPr lang="el-GR" sz="1000" kern="1200" smtClean="0">
                <a:latin typeface="Lucida Sans Unicode"/>
                <a:ea typeface="+mn-ea"/>
                <a:cs typeface="+mn-cs"/>
              </a:rPr>
              <a:pPr algn="l" rtl="0"/>
              <a:t>25/1/2019</a:t>
            </a:fld>
            <a:endParaRPr lang="el-GR" sz="1000" kern="1200">
              <a:latin typeface="Lucida Sans Unicode"/>
              <a:ea typeface="+mn-ea"/>
              <a:cs typeface="+mn-cs"/>
            </a:endParaRPr>
          </a:p>
        </p:txBody>
      </p:sp>
      <p:sp>
        <p:nvSpPr>
          <p:cNvPr id="19" name="18 - Θέση υποσέλιδου"/>
          <p:cNvSpPr>
            <a:spLocks noGrp="1"/>
          </p:cNvSpPr>
          <p:nvPr>
            <p:ph type="ftr" sz="quarter" idx="11"/>
          </p:nvPr>
        </p:nvSpPr>
        <p:spPr/>
        <p:txBody>
          <a:bodyPr/>
          <a:lstStyle>
            <a:lvl1pPr>
              <a:defRPr>
                <a:solidFill>
                  <a:schemeClr val="accent1">
                    <a:tint val="20000"/>
                  </a:schemeClr>
                </a:solidFill>
              </a:defRPr>
            </a:lvl1pPr>
            <a:extLst/>
          </a:lstStyle>
          <a:p>
            <a:pPr algn="r" rtl="0"/>
            <a:endParaRPr lang="el-GR" sz="1000" kern="1200">
              <a:solidFill>
                <a:srgbClr val="2DA2BF">
                  <a:tint val="20000"/>
                </a:srgbClr>
              </a:solidFill>
              <a:latin typeface="Lucida Sans Unicode"/>
              <a:ea typeface="+mn-ea"/>
              <a:cs typeface="+mn-cs"/>
            </a:endParaRPr>
          </a:p>
        </p:txBody>
      </p:sp>
      <p:sp>
        <p:nvSpPr>
          <p:cNvPr id="27" name="26 - Θέση αριθμού διαφάνειας"/>
          <p:cNvSpPr>
            <a:spLocks noGrp="1"/>
          </p:cNvSpPr>
          <p:nvPr>
            <p:ph type="sldNum" sz="quarter" idx="12"/>
          </p:nvPr>
        </p:nvSpPr>
        <p:spPr/>
        <p:txBody>
          <a:bodyPr/>
          <a:lstStyle>
            <a:lvl1pPr>
              <a:defRPr>
                <a:solidFill>
                  <a:srgbClr val="FFFFFF"/>
                </a:solidFill>
              </a:defRPr>
            </a:lvl1pPr>
            <a:extLst/>
          </a:lstStyle>
          <a:p>
            <a:pPr algn="r" rtl="0"/>
            <a:fld id="{876B4841-206F-424F-9E1C-2E7BFCF62D6E}" type="slidenum">
              <a:rPr lang="el-GR" sz="1000" kern="1200" smtClean="0">
                <a:latin typeface="Lucida Sans Unicode"/>
                <a:ea typeface="+mn-ea"/>
                <a:cs typeface="+mn-cs"/>
              </a:rPr>
              <a:pPr algn="r" rtl="0"/>
              <a:t>‹#›</a:t>
            </a:fld>
            <a:endParaRPr lang="el-GR" sz="1000" kern="1200">
              <a:latin typeface="Lucida Sans Unicode"/>
              <a:ea typeface="+mn-ea"/>
              <a:cs typeface="+mn-cs"/>
            </a:endParaRPr>
          </a:p>
        </p:txBody>
      </p:sp>
    </p:spTree>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
        <p:nvSpPr>
          <p:cNvPr id="7" name="6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7" name="6 - Διάσημα"/>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
        <p:nvSpPr>
          <p:cNvPr id="8" name="7 - Διάσημα"/>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6" name="5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8" name="7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4" name="3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5" name="4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6" name="5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8" name="7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9" name="8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4" name="3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5" name="4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6" name="5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3" name="2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4" name="3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727032" y="6407944"/>
            <a:ext cx="1920240" cy="365760"/>
          </a:xfrm>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6" name="5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
        <p:nvSpPr>
          <p:cNvPr id="3" name="2 - Θέση εικόνας"/>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
        <p:nvSpPr>
          <p:cNvPr id="5" name="4 - Θέση ημερομηνίας"/>
          <p:cNvSpPr>
            <a:spLocks noGrp="1"/>
          </p:cNvSpPr>
          <p:nvPr>
            <p:ph type="dt" sz="half" idx="10"/>
          </p:nvPr>
        </p:nvSpPr>
        <p:spPr/>
        <p:txBody>
          <a:bodyPr/>
          <a:lstStyle>
            <a:lvl1pPr>
              <a:defRPr>
                <a:solidFill>
                  <a:schemeClr val="tx1"/>
                </a:solidFill>
              </a:defRPr>
            </a:lvl1pPr>
            <a:extLst/>
          </a:lstStyle>
          <a:p>
            <a:pPr algn="l" rtl="0"/>
            <a:fld id="{D1E20086-99B7-403F-AC69-0138F39A45E8}" type="datetimeFigureOut">
              <a:rPr lang="el-GR" sz="1000" kern="1200" smtClean="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6" name="5 - Θέση υποσέλιδου"/>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lgn="r" rtl="0"/>
            <a:endParaRPr lang="el-GR" sz="1000" kern="1200">
              <a:solidFill>
                <a:prstClr val="white"/>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lvl1pPr>
              <a:defRPr>
                <a:solidFill>
                  <a:schemeClr val="tx1"/>
                </a:solidFill>
              </a:defRPr>
            </a:lvl1pPr>
            <a:extLst/>
          </a:lstStyle>
          <a:p>
            <a:pPr algn="r" rtl="0"/>
            <a:fld id="{876B4841-206F-424F-9E1C-2E7BFCF62D6E}" type="slidenum">
              <a:rPr lang="el-GR" sz="1000" kern="1200" smtClean="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2" name="1 - Τίτλος"/>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smtClean="0"/>
              <a:t>Kλικ για επεξεργασία του τίτλου</a:t>
            </a:r>
            <a:endParaRPr kumimoji="0" lang="en-US"/>
          </a:p>
        </p:txBody>
      </p:sp>
      <p:sp>
        <p:nvSpPr>
          <p:cNvPr id="8" name="7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white"/>
              </a:solidFill>
              <a:latin typeface="Lucida Sans Unicode"/>
              <a:ea typeface="+mn-ea"/>
              <a:cs typeface="+mn-cs"/>
            </a:endParaRPr>
          </a:p>
        </p:txBody>
      </p:sp>
      <p:sp>
        <p:nvSpPr>
          <p:cNvPr id="9" name="8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white"/>
              </a:solidFill>
              <a:latin typeface="Lucida Sans Unicode"/>
              <a:ea typeface="+mn-ea"/>
              <a:cs typeface="+mn-cs"/>
            </a:endParaRPr>
          </a:p>
        </p:txBody>
      </p:sp>
      <p:sp>
        <p:nvSpPr>
          <p:cNvPr id="10" name="9 - Ορθογώνιο τρίγωνο"/>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1" name="10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 Διάσημα"/>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
        <p:nvSpPr>
          <p:cNvPr id="13" name="12 - Διάσημα"/>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481329"/>
            <a:ext cx="8229600" cy="438607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44013" y="274640"/>
            <a:ext cx="1777470" cy="5592761"/>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1"/>
            <a:ext cx="6324600" cy="5592760"/>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177.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9 - Ορθογώνιο τρίγωνο"/>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a:endParaRPr lang="en-US" kern="1200">
              <a:solidFill>
                <a:prstClr val="white"/>
              </a:solidFill>
              <a:latin typeface="Lucida Sans Unicode"/>
              <a:ea typeface="+mn-ea"/>
              <a:cs typeface="+mn-cs"/>
            </a:endParaRPr>
          </a:p>
        </p:txBody>
      </p:sp>
      <p:sp>
        <p:nvSpPr>
          <p:cNvPr id="9" name="8 - Τίτλος"/>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grpSp>
        <p:nvGrpSpPr>
          <p:cNvPr id="2" name="1 - Ομάδα"/>
          <p:cNvGrpSpPr/>
          <p:nvPr/>
        </p:nvGrpSpPr>
        <p:grpSpPr>
          <a:xfrm>
            <a:off x="-3765" y="4953000"/>
            <a:ext cx="9147765" cy="1912088"/>
            <a:chOff x="-3765" y="4832896"/>
            <a:chExt cx="9147765" cy="2032192"/>
          </a:xfrm>
        </p:grpSpPr>
        <p:sp>
          <p:nvSpPr>
            <p:cNvPr id="7" name="6 - Ελεύθερη σχεδίαση"/>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8" name="7 - Ελεύθερη σχεδίαση"/>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1" name="10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2" name="11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 Θέση ημερομηνίας"/>
          <p:cNvSpPr>
            <a:spLocks noGrp="1"/>
          </p:cNvSpPr>
          <p:nvPr>
            <p:ph type="dt" sz="half" idx="10"/>
          </p:nvPr>
        </p:nvSpPr>
        <p:spPr/>
        <p:txBody>
          <a:bodyPr/>
          <a:lstStyle>
            <a:lvl1pPr>
              <a:defRPr>
                <a:solidFill>
                  <a:srgbClr val="FFFFFF"/>
                </a:solidFill>
              </a:defRPr>
            </a:lvl1pPr>
            <a:extLst/>
          </a:lstStyle>
          <a:p>
            <a:pPr algn="l" rtl="0"/>
            <a:fld id="{D1E20086-99B7-403F-AC69-0138F39A45E8}" type="datetimeFigureOut">
              <a:rPr lang="el-GR" sz="1000" kern="1200" smtClean="0">
                <a:latin typeface="Lucida Sans Unicode"/>
                <a:ea typeface="+mn-ea"/>
                <a:cs typeface="+mn-cs"/>
              </a:rPr>
              <a:pPr algn="l" rtl="0"/>
              <a:t>25/1/2019</a:t>
            </a:fld>
            <a:endParaRPr lang="el-GR" sz="1000" kern="1200">
              <a:latin typeface="Lucida Sans Unicode"/>
              <a:ea typeface="+mn-ea"/>
              <a:cs typeface="+mn-cs"/>
            </a:endParaRPr>
          </a:p>
        </p:txBody>
      </p:sp>
      <p:sp>
        <p:nvSpPr>
          <p:cNvPr id="19" name="18 - Θέση υποσέλιδου"/>
          <p:cNvSpPr>
            <a:spLocks noGrp="1"/>
          </p:cNvSpPr>
          <p:nvPr>
            <p:ph type="ftr" sz="quarter" idx="11"/>
          </p:nvPr>
        </p:nvSpPr>
        <p:spPr/>
        <p:txBody>
          <a:bodyPr/>
          <a:lstStyle>
            <a:lvl1pPr>
              <a:defRPr>
                <a:solidFill>
                  <a:schemeClr val="accent1">
                    <a:tint val="20000"/>
                  </a:schemeClr>
                </a:solidFill>
              </a:defRPr>
            </a:lvl1pPr>
            <a:extLst/>
          </a:lstStyle>
          <a:p>
            <a:pPr algn="r" rtl="0"/>
            <a:endParaRPr lang="el-GR" sz="1000" kern="1200">
              <a:solidFill>
                <a:srgbClr val="2DA2BF">
                  <a:tint val="20000"/>
                </a:srgbClr>
              </a:solidFill>
              <a:latin typeface="Lucida Sans Unicode"/>
              <a:ea typeface="+mn-ea"/>
              <a:cs typeface="+mn-cs"/>
            </a:endParaRPr>
          </a:p>
        </p:txBody>
      </p:sp>
      <p:sp>
        <p:nvSpPr>
          <p:cNvPr id="27" name="26 - Θέση αριθμού διαφάνειας"/>
          <p:cNvSpPr>
            <a:spLocks noGrp="1"/>
          </p:cNvSpPr>
          <p:nvPr>
            <p:ph type="sldNum" sz="quarter" idx="12"/>
          </p:nvPr>
        </p:nvSpPr>
        <p:spPr/>
        <p:txBody>
          <a:bodyPr/>
          <a:lstStyle>
            <a:lvl1pPr>
              <a:defRPr>
                <a:solidFill>
                  <a:srgbClr val="FFFFFF"/>
                </a:solidFill>
              </a:defRPr>
            </a:lvl1pPr>
            <a:extLst/>
          </a:lstStyle>
          <a:p>
            <a:pPr algn="r" rtl="0"/>
            <a:fld id="{876B4841-206F-424F-9E1C-2E7BFCF62D6E}" type="slidenum">
              <a:rPr lang="el-GR" sz="1000" kern="1200" smtClean="0">
                <a:latin typeface="Lucida Sans Unicode"/>
                <a:ea typeface="+mn-ea"/>
                <a:cs typeface="+mn-cs"/>
              </a:rPr>
              <a:pPr algn="r" rtl="0"/>
              <a:t>‹#›</a:t>
            </a:fld>
            <a:endParaRPr lang="el-GR" sz="1000" kern="1200">
              <a:latin typeface="Lucida Sans Unicode"/>
              <a:ea typeface="+mn-ea"/>
              <a:cs typeface="+mn-cs"/>
            </a:endParaRPr>
          </a:p>
        </p:txBody>
      </p:sp>
    </p:spTree>
  </p:cSld>
  <p:clrMapOvr>
    <a:masterClrMapping/>
  </p:clrMapOvr>
</p:sldLayout>
</file>

<file path=ppt/slideLayouts/slideLayout178.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
        <p:nvSpPr>
          <p:cNvPr id="7" name="6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masterClrMapping/>
  </p:clrMapOvr>
</p:sldLayout>
</file>

<file path=ppt/slideLayouts/slideLayout179.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7" name="6 - Διάσημα"/>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
        <p:nvSpPr>
          <p:cNvPr id="8" name="7 - Διάσημα"/>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3" name="2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4" name="3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180.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6" name="5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8" name="7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81.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8" name="7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9" name="8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82.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4" name="3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5" name="4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6" name="5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83.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3" name="2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4" name="3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184.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727032" y="6407944"/>
            <a:ext cx="1920240" cy="365760"/>
          </a:xfrm>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6" name="5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85.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
        <p:nvSpPr>
          <p:cNvPr id="3" name="2 - Θέση εικόνας"/>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
        <p:nvSpPr>
          <p:cNvPr id="5" name="4 - Θέση ημερομηνίας"/>
          <p:cNvSpPr>
            <a:spLocks noGrp="1"/>
          </p:cNvSpPr>
          <p:nvPr>
            <p:ph type="dt" sz="half" idx="10"/>
          </p:nvPr>
        </p:nvSpPr>
        <p:spPr/>
        <p:txBody>
          <a:bodyPr/>
          <a:lstStyle>
            <a:lvl1pPr>
              <a:defRPr>
                <a:solidFill>
                  <a:schemeClr val="tx1"/>
                </a:solidFill>
              </a:defRPr>
            </a:lvl1pPr>
            <a:extLst/>
          </a:lstStyle>
          <a:p>
            <a:pPr algn="l" rtl="0"/>
            <a:fld id="{D1E20086-99B7-403F-AC69-0138F39A45E8}" type="datetimeFigureOut">
              <a:rPr lang="el-GR" sz="1000" kern="1200" smtClean="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6" name="5 - Θέση υποσέλιδου"/>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lgn="r" rtl="0"/>
            <a:endParaRPr lang="el-GR" sz="1000" kern="1200">
              <a:solidFill>
                <a:prstClr val="white"/>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lvl1pPr>
              <a:defRPr>
                <a:solidFill>
                  <a:schemeClr val="tx1"/>
                </a:solidFill>
              </a:defRPr>
            </a:lvl1pPr>
            <a:extLst/>
          </a:lstStyle>
          <a:p>
            <a:pPr algn="r" rtl="0"/>
            <a:fld id="{876B4841-206F-424F-9E1C-2E7BFCF62D6E}" type="slidenum">
              <a:rPr lang="el-GR" sz="1000" kern="1200" smtClean="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2" name="1 - Τίτλος"/>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smtClean="0"/>
              <a:t>Kλικ για επεξεργασία του τίτλου</a:t>
            </a:r>
            <a:endParaRPr kumimoji="0" lang="en-US"/>
          </a:p>
        </p:txBody>
      </p:sp>
      <p:sp>
        <p:nvSpPr>
          <p:cNvPr id="8" name="7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white"/>
              </a:solidFill>
              <a:latin typeface="Lucida Sans Unicode"/>
              <a:ea typeface="+mn-ea"/>
              <a:cs typeface="+mn-cs"/>
            </a:endParaRPr>
          </a:p>
        </p:txBody>
      </p:sp>
      <p:sp>
        <p:nvSpPr>
          <p:cNvPr id="9" name="8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white"/>
              </a:solidFill>
              <a:latin typeface="Lucida Sans Unicode"/>
              <a:ea typeface="+mn-ea"/>
              <a:cs typeface="+mn-cs"/>
            </a:endParaRPr>
          </a:p>
        </p:txBody>
      </p:sp>
      <p:sp>
        <p:nvSpPr>
          <p:cNvPr id="10" name="9 - Ορθογώνιο τρίγωνο"/>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1" name="10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 Διάσημα"/>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
        <p:nvSpPr>
          <p:cNvPr id="13" name="12 - Διάσημα"/>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8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481329"/>
            <a:ext cx="8229600" cy="438607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18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44013" y="274640"/>
            <a:ext cx="1777470" cy="5592761"/>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1"/>
            <a:ext cx="6324600" cy="5592760"/>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188.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9 - Ορθογώνιο τρίγωνο"/>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a:endParaRPr lang="en-US" kern="1200">
              <a:solidFill>
                <a:prstClr val="white"/>
              </a:solidFill>
              <a:latin typeface="Lucida Sans Unicode"/>
              <a:ea typeface="+mn-ea"/>
              <a:cs typeface="+mn-cs"/>
            </a:endParaRPr>
          </a:p>
        </p:txBody>
      </p:sp>
      <p:sp>
        <p:nvSpPr>
          <p:cNvPr id="9" name="8 - Τίτλος"/>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grpSp>
        <p:nvGrpSpPr>
          <p:cNvPr id="2" name="1 - Ομάδα"/>
          <p:cNvGrpSpPr/>
          <p:nvPr/>
        </p:nvGrpSpPr>
        <p:grpSpPr>
          <a:xfrm>
            <a:off x="-3765" y="4953000"/>
            <a:ext cx="9147765" cy="1912088"/>
            <a:chOff x="-3765" y="4832896"/>
            <a:chExt cx="9147765" cy="2032192"/>
          </a:xfrm>
        </p:grpSpPr>
        <p:sp>
          <p:nvSpPr>
            <p:cNvPr id="7" name="6 - Ελεύθερη σχεδίαση"/>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8" name="7 - Ελεύθερη σχεδίαση"/>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1" name="10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2" name="11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 Θέση ημερομηνίας"/>
          <p:cNvSpPr>
            <a:spLocks noGrp="1"/>
          </p:cNvSpPr>
          <p:nvPr>
            <p:ph type="dt" sz="half" idx="10"/>
          </p:nvPr>
        </p:nvSpPr>
        <p:spPr/>
        <p:txBody>
          <a:bodyPr/>
          <a:lstStyle>
            <a:lvl1pPr>
              <a:defRPr>
                <a:solidFill>
                  <a:srgbClr val="FFFFFF"/>
                </a:solidFill>
              </a:defRPr>
            </a:lvl1pPr>
            <a:extLst/>
          </a:lstStyle>
          <a:p>
            <a:pPr algn="l" rtl="0"/>
            <a:fld id="{D1E20086-99B7-403F-AC69-0138F39A45E8}" type="datetimeFigureOut">
              <a:rPr lang="el-GR" sz="1000" kern="1200" smtClean="0">
                <a:latin typeface="Lucida Sans Unicode"/>
                <a:ea typeface="+mn-ea"/>
                <a:cs typeface="+mn-cs"/>
              </a:rPr>
              <a:pPr algn="l" rtl="0"/>
              <a:t>25/1/2019</a:t>
            </a:fld>
            <a:endParaRPr lang="el-GR" sz="1000" kern="1200">
              <a:latin typeface="Lucida Sans Unicode"/>
              <a:ea typeface="+mn-ea"/>
              <a:cs typeface="+mn-cs"/>
            </a:endParaRPr>
          </a:p>
        </p:txBody>
      </p:sp>
      <p:sp>
        <p:nvSpPr>
          <p:cNvPr id="19" name="18 - Θέση υποσέλιδου"/>
          <p:cNvSpPr>
            <a:spLocks noGrp="1"/>
          </p:cNvSpPr>
          <p:nvPr>
            <p:ph type="ftr" sz="quarter" idx="11"/>
          </p:nvPr>
        </p:nvSpPr>
        <p:spPr/>
        <p:txBody>
          <a:bodyPr/>
          <a:lstStyle>
            <a:lvl1pPr>
              <a:defRPr>
                <a:solidFill>
                  <a:schemeClr val="accent1">
                    <a:tint val="20000"/>
                  </a:schemeClr>
                </a:solidFill>
              </a:defRPr>
            </a:lvl1pPr>
            <a:extLst/>
          </a:lstStyle>
          <a:p>
            <a:pPr algn="r" rtl="0"/>
            <a:endParaRPr lang="el-GR" sz="1000" kern="1200">
              <a:solidFill>
                <a:srgbClr val="2DA2BF">
                  <a:tint val="20000"/>
                </a:srgbClr>
              </a:solidFill>
              <a:latin typeface="Lucida Sans Unicode"/>
              <a:ea typeface="+mn-ea"/>
              <a:cs typeface="+mn-cs"/>
            </a:endParaRPr>
          </a:p>
        </p:txBody>
      </p:sp>
      <p:sp>
        <p:nvSpPr>
          <p:cNvPr id="27" name="26 - Θέση αριθμού διαφάνειας"/>
          <p:cNvSpPr>
            <a:spLocks noGrp="1"/>
          </p:cNvSpPr>
          <p:nvPr>
            <p:ph type="sldNum" sz="quarter" idx="12"/>
          </p:nvPr>
        </p:nvSpPr>
        <p:spPr/>
        <p:txBody>
          <a:bodyPr/>
          <a:lstStyle>
            <a:lvl1pPr>
              <a:defRPr>
                <a:solidFill>
                  <a:srgbClr val="FFFFFF"/>
                </a:solidFill>
              </a:defRPr>
            </a:lvl1pPr>
            <a:extLst/>
          </a:lstStyle>
          <a:p>
            <a:pPr algn="r" rtl="0"/>
            <a:fld id="{876B4841-206F-424F-9E1C-2E7BFCF62D6E}" type="slidenum">
              <a:rPr lang="el-GR" sz="1000" kern="1200" smtClean="0">
                <a:latin typeface="Lucida Sans Unicode"/>
                <a:ea typeface="+mn-ea"/>
                <a:cs typeface="+mn-cs"/>
              </a:rPr>
              <a:pPr algn="r" rtl="0"/>
              <a:t>‹#›</a:t>
            </a:fld>
            <a:endParaRPr lang="el-GR" sz="1000" kern="1200">
              <a:latin typeface="Lucida Sans Unicode"/>
              <a:ea typeface="+mn-ea"/>
              <a:cs typeface="+mn-cs"/>
            </a:endParaRPr>
          </a:p>
        </p:txBody>
      </p:sp>
    </p:spTree>
  </p:cSld>
  <p:clrMapOvr>
    <a:masterClrMapping/>
  </p:clrMapOvr>
</p:sldLayout>
</file>

<file path=ppt/slideLayouts/slideLayout189.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
        <p:nvSpPr>
          <p:cNvPr id="7" name="6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727032" y="6407944"/>
            <a:ext cx="1920240" cy="365760"/>
          </a:xfrm>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6" name="5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90.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7" name="6 - Διάσημα"/>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
        <p:nvSpPr>
          <p:cNvPr id="8" name="7 - Διάσημα"/>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91.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6" name="5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8" name="7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92.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8" name="7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9" name="8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93.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4" name="3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5" name="4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6" name="5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94.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3" name="2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4" name="3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195.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727032" y="6407944"/>
            <a:ext cx="1920240" cy="365760"/>
          </a:xfrm>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6" name="5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96.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
        <p:nvSpPr>
          <p:cNvPr id="3" name="2 - Θέση εικόνας"/>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
        <p:nvSpPr>
          <p:cNvPr id="5" name="4 - Θέση ημερομηνίας"/>
          <p:cNvSpPr>
            <a:spLocks noGrp="1"/>
          </p:cNvSpPr>
          <p:nvPr>
            <p:ph type="dt" sz="half" idx="10"/>
          </p:nvPr>
        </p:nvSpPr>
        <p:spPr/>
        <p:txBody>
          <a:bodyPr/>
          <a:lstStyle>
            <a:lvl1pPr>
              <a:defRPr>
                <a:solidFill>
                  <a:schemeClr val="tx1"/>
                </a:solidFill>
              </a:defRPr>
            </a:lvl1pPr>
            <a:extLst/>
          </a:lstStyle>
          <a:p>
            <a:pPr algn="l" rtl="0"/>
            <a:fld id="{D1E20086-99B7-403F-AC69-0138F39A45E8}" type="datetimeFigureOut">
              <a:rPr lang="el-GR" sz="1000" kern="1200" smtClean="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6" name="5 - Θέση υποσέλιδου"/>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lgn="r" rtl="0"/>
            <a:endParaRPr lang="el-GR" sz="1000" kern="1200">
              <a:solidFill>
                <a:prstClr val="white"/>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lvl1pPr>
              <a:defRPr>
                <a:solidFill>
                  <a:schemeClr val="tx1"/>
                </a:solidFill>
              </a:defRPr>
            </a:lvl1pPr>
            <a:extLst/>
          </a:lstStyle>
          <a:p>
            <a:pPr algn="r" rtl="0"/>
            <a:fld id="{876B4841-206F-424F-9E1C-2E7BFCF62D6E}" type="slidenum">
              <a:rPr lang="el-GR" sz="1000" kern="1200" smtClean="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2" name="1 - Τίτλος"/>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smtClean="0"/>
              <a:t>Kλικ για επεξεργασία του τίτλου</a:t>
            </a:r>
            <a:endParaRPr kumimoji="0" lang="en-US"/>
          </a:p>
        </p:txBody>
      </p:sp>
      <p:sp>
        <p:nvSpPr>
          <p:cNvPr id="8" name="7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white"/>
              </a:solidFill>
              <a:latin typeface="Lucida Sans Unicode"/>
              <a:ea typeface="+mn-ea"/>
              <a:cs typeface="+mn-cs"/>
            </a:endParaRPr>
          </a:p>
        </p:txBody>
      </p:sp>
      <p:sp>
        <p:nvSpPr>
          <p:cNvPr id="9" name="8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white"/>
              </a:solidFill>
              <a:latin typeface="Lucida Sans Unicode"/>
              <a:ea typeface="+mn-ea"/>
              <a:cs typeface="+mn-cs"/>
            </a:endParaRPr>
          </a:p>
        </p:txBody>
      </p:sp>
      <p:sp>
        <p:nvSpPr>
          <p:cNvPr id="10" name="9 - Ορθογώνιο τρίγωνο"/>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1" name="10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 Διάσημα"/>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
        <p:nvSpPr>
          <p:cNvPr id="13" name="12 - Διάσημα"/>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97.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481329"/>
            <a:ext cx="8229600" cy="438607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198.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44013" y="274640"/>
            <a:ext cx="1777470" cy="5592761"/>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1"/>
            <a:ext cx="6324600" cy="5592760"/>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199.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9 - Ορθογώνιο τρίγωνο"/>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a:endParaRPr lang="en-US" kern="1200">
              <a:solidFill>
                <a:prstClr val="white"/>
              </a:solidFill>
              <a:latin typeface="Lucida Sans Unicode"/>
              <a:ea typeface="+mn-ea"/>
              <a:cs typeface="+mn-cs"/>
            </a:endParaRPr>
          </a:p>
        </p:txBody>
      </p:sp>
      <p:sp>
        <p:nvSpPr>
          <p:cNvPr id="9" name="8 - Τίτλος"/>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grpSp>
        <p:nvGrpSpPr>
          <p:cNvPr id="2" name="1 - Ομάδα"/>
          <p:cNvGrpSpPr/>
          <p:nvPr/>
        </p:nvGrpSpPr>
        <p:grpSpPr>
          <a:xfrm>
            <a:off x="-3765" y="4953000"/>
            <a:ext cx="9147765" cy="1912088"/>
            <a:chOff x="-3765" y="4832896"/>
            <a:chExt cx="9147765" cy="2032192"/>
          </a:xfrm>
        </p:grpSpPr>
        <p:sp>
          <p:nvSpPr>
            <p:cNvPr id="7" name="6 - Ελεύθερη σχεδίαση"/>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8" name="7 - Ελεύθερη σχεδίαση"/>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1" name="10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2" name="11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 Θέση ημερομηνίας"/>
          <p:cNvSpPr>
            <a:spLocks noGrp="1"/>
          </p:cNvSpPr>
          <p:nvPr>
            <p:ph type="dt" sz="half" idx="10"/>
          </p:nvPr>
        </p:nvSpPr>
        <p:spPr/>
        <p:txBody>
          <a:bodyPr/>
          <a:lstStyle>
            <a:lvl1pPr>
              <a:defRPr>
                <a:solidFill>
                  <a:srgbClr val="FFFFFF"/>
                </a:solidFill>
              </a:defRPr>
            </a:lvl1pPr>
            <a:extLst/>
          </a:lstStyle>
          <a:p>
            <a:pPr algn="l" rtl="0"/>
            <a:fld id="{D1E20086-99B7-403F-AC69-0138F39A45E8}" type="datetimeFigureOut">
              <a:rPr lang="el-GR" sz="1000" kern="1200" smtClean="0">
                <a:latin typeface="Lucida Sans Unicode"/>
                <a:ea typeface="+mn-ea"/>
                <a:cs typeface="+mn-cs"/>
              </a:rPr>
              <a:pPr algn="l" rtl="0"/>
              <a:t>25/1/2019</a:t>
            </a:fld>
            <a:endParaRPr lang="el-GR" sz="1000" kern="1200">
              <a:latin typeface="Lucida Sans Unicode"/>
              <a:ea typeface="+mn-ea"/>
              <a:cs typeface="+mn-cs"/>
            </a:endParaRPr>
          </a:p>
        </p:txBody>
      </p:sp>
      <p:sp>
        <p:nvSpPr>
          <p:cNvPr id="19" name="18 - Θέση υποσέλιδου"/>
          <p:cNvSpPr>
            <a:spLocks noGrp="1"/>
          </p:cNvSpPr>
          <p:nvPr>
            <p:ph type="ftr" sz="quarter" idx="11"/>
          </p:nvPr>
        </p:nvSpPr>
        <p:spPr/>
        <p:txBody>
          <a:bodyPr/>
          <a:lstStyle>
            <a:lvl1pPr>
              <a:defRPr>
                <a:solidFill>
                  <a:schemeClr val="accent1">
                    <a:tint val="20000"/>
                  </a:schemeClr>
                </a:solidFill>
              </a:defRPr>
            </a:lvl1pPr>
            <a:extLst/>
          </a:lstStyle>
          <a:p>
            <a:pPr algn="r" rtl="0"/>
            <a:endParaRPr lang="el-GR" sz="1000" kern="1200">
              <a:solidFill>
                <a:srgbClr val="2DA2BF">
                  <a:tint val="20000"/>
                </a:srgbClr>
              </a:solidFill>
              <a:latin typeface="Lucida Sans Unicode"/>
              <a:ea typeface="+mn-ea"/>
              <a:cs typeface="+mn-cs"/>
            </a:endParaRPr>
          </a:p>
        </p:txBody>
      </p:sp>
      <p:sp>
        <p:nvSpPr>
          <p:cNvPr id="27" name="26 - Θέση αριθμού διαφάνειας"/>
          <p:cNvSpPr>
            <a:spLocks noGrp="1"/>
          </p:cNvSpPr>
          <p:nvPr>
            <p:ph type="sldNum" sz="quarter" idx="12"/>
          </p:nvPr>
        </p:nvSpPr>
        <p:spPr/>
        <p:txBody>
          <a:bodyPr/>
          <a:lstStyle>
            <a:lvl1pPr>
              <a:defRPr>
                <a:solidFill>
                  <a:srgbClr val="FFFFFF"/>
                </a:solidFill>
              </a:defRPr>
            </a:lvl1pPr>
            <a:extLst/>
          </a:lstStyle>
          <a:p>
            <a:pPr algn="r" rtl="0"/>
            <a:fld id="{876B4841-206F-424F-9E1C-2E7BFCF62D6E}" type="slidenum">
              <a:rPr lang="el-GR" sz="1000" kern="1200" smtClean="0">
                <a:latin typeface="Lucida Sans Unicode"/>
                <a:ea typeface="+mn-ea"/>
                <a:cs typeface="+mn-cs"/>
              </a:rPr>
              <a:pPr algn="r" rtl="0"/>
              <a:t>‹#›</a:t>
            </a:fld>
            <a:endParaRPr lang="el-GR" sz="1000" kern="1200">
              <a:latin typeface="Lucida Sans Unicode"/>
              <a:ea typeface="+mn-ea"/>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D1E20086-99B7-403F-AC69-0138F39A45E8}" type="datetimeFigureOut">
              <a:rPr lang="el-GR" smtClean="0"/>
              <a:pPr/>
              <a:t>25/1/2019</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876B4841-206F-424F-9E1C-2E7BFCF62D6E}" type="slidenum">
              <a:rPr lang="el-GR" smtClean="0"/>
              <a:pPr/>
              <a:t>‹#›</a:t>
            </a:fld>
            <a:endParaRPr lang="el-GR"/>
          </a:p>
        </p:txBody>
      </p:sp>
      <p:sp>
        <p:nvSpPr>
          <p:cNvPr id="7" name="6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
        <p:nvSpPr>
          <p:cNvPr id="3" name="2 - Θέση εικόνας"/>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
        <p:nvSpPr>
          <p:cNvPr id="5" name="4 - Θέση ημερομηνίας"/>
          <p:cNvSpPr>
            <a:spLocks noGrp="1"/>
          </p:cNvSpPr>
          <p:nvPr>
            <p:ph type="dt" sz="half" idx="10"/>
          </p:nvPr>
        </p:nvSpPr>
        <p:spPr/>
        <p:txBody>
          <a:bodyPr/>
          <a:lstStyle>
            <a:lvl1pPr>
              <a:defRPr>
                <a:solidFill>
                  <a:schemeClr val="tx1"/>
                </a:solidFill>
              </a:defRPr>
            </a:lvl1pPr>
            <a:extLst/>
          </a:lstStyle>
          <a:p>
            <a:pPr algn="l" rtl="0"/>
            <a:fld id="{D1E20086-99B7-403F-AC69-0138F39A45E8}" type="datetimeFigureOut">
              <a:rPr lang="el-GR" sz="1000" kern="1200" smtClean="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6" name="5 - Θέση υποσέλιδου"/>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lgn="r" rtl="0"/>
            <a:endParaRPr lang="el-GR" sz="1000" kern="1200">
              <a:solidFill>
                <a:prstClr val="white"/>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lvl1pPr>
              <a:defRPr>
                <a:solidFill>
                  <a:schemeClr val="tx1"/>
                </a:solidFill>
              </a:defRPr>
            </a:lvl1pPr>
            <a:extLst/>
          </a:lstStyle>
          <a:p>
            <a:pPr algn="r" rtl="0"/>
            <a:fld id="{876B4841-206F-424F-9E1C-2E7BFCF62D6E}" type="slidenum">
              <a:rPr lang="el-GR" sz="1000" kern="1200" smtClean="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2" name="1 - Τίτλος"/>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smtClean="0"/>
              <a:t>Kλικ για επεξεργασία του τίτλου</a:t>
            </a:r>
            <a:endParaRPr kumimoji="0" lang="en-US"/>
          </a:p>
        </p:txBody>
      </p:sp>
      <p:sp>
        <p:nvSpPr>
          <p:cNvPr id="8" name="7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white"/>
              </a:solidFill>
              <a:latin typeface="Lucida Sans Unicode"/>
              <a:ea typeface="+mn-ea"/>
              <a:cs typeface="+mn-cs"/>
            </a:endParaRPr>
          </a:p>
        </p:txBody>
      </p:sp>
      <p:sp>
        <p:nvSpPr>
          <p:cNvPr id="9" name="8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white"/>
              </a:solidFill>
              <a:latin typeface="Lucida Sans Unicode"/>
              <a:ea typeface="+mn-ea"/>
              <a:cs typeface="+mn-cs"/>
            </a:endParaRPr>
          </a:p>
        </p:txBody>
      </p:sp>
      <p:sp>
        <p:nvSpPr>
          <p:cNvPr id="10" name="9 - Ορθογώνιο τρίγωνο"/>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1" name="10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 Διάσημα"/>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
        <p:nvSpPr>
          <p:cNvPr id="13" name="12 - Διάσημα"/>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00.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
        <p:nvSpPr>
          <p:cNvPr id="7" name="6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masterClrMapping/>
  </p:clrMapOvr>
</p:sldLayout>
</file>

<file path=ppt/slideLayouts/slideLayout201.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7" name="6 - Διάσημα"/>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
        <p:nvSpPr>
          <p:cNvPr id="8" name="7 - Διάσημα"/>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02.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6" name="5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8" name="7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03.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8" name="7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9" name="8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04.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4" name="3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5" name="4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6" name="5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05.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3" name="2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4" name="3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206.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727032" y="6407944"/>
            <a:ext cx="1920240" cy="365760"/>
          </a:xfrm>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6" name="5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07.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
        <p:nvSpPr>
          <p:cNvPr id="3" name="2 - Θέση εικόνας"/>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
        <p:nvSpPr>
          <p:cNvPr id="5" name="4 - Θέση ημερομηνίας"/>
          <p:cNvSpPr>
            <a:spLocks noGrp="1"/>
          </p:cNvSpPr>
          <p:nvPr>
            <p:ph type="dt" sz="half" idx="10"/>
          </p:nvPr>
        </p:nvSpPr>
        <p:spPr/>
        <p:txBody>
          <a:bodyPr/>
          <a:lstStyle>
            <a:lvl1pPr>
              <a:defRPr>
                <a:solidFill>
                  <a:schemeClr val="tx1"/>
                </a:solidFill>
              </a:defRPr>
            </a:lvl1pPr>
            <a:extLst/>
          </a:lstStyle>
          <a:p>
            <a:pPr algn="l" rtl="0"/>
            <a:fld id="{D1E20086-99B7-403F-AC69-0138F39A45E8}" type="datetimeFigureOut">
              <a:rPr lang="el-GR" sz="1000" kern="1200" smtClean="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6" name="5 - Θέση υποσέλιδου"/>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lgn="r" rtl="0"/>
            <a:endParaRPr lang="el-GR" sz="1000" kern="1200">
              <a:solidFill>
                <a:prstClr val="white"/>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lvl1pPr>
              <a:defRPr>
                <a:solidFill>
                  <a:schemeClr val="tx1"/>
                </a:solidFill>
              </a:defRPr>
            </a:lvl1pPr>
            <a:extLst/>
          </a:lstStyle>
          <a:p>
            <a:pPr algn="r" rtl="0"/>
            <a:fld id="{876B4841-206F-424F-9E1C-2E7BFCF62D6E}" type="slidenum">
              <a:rPr lang="el-GR" sz="1000" kern="1200" smtClean="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2" name="1 - Τίτλος"/>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smtClean="0"/>
              <a:t>Kλικ για επεξεργασία του τίτλου</a:t>
            </a:r>
            <a:endParaRPr kumimoji="0" lang="en-US"/>
          </a:p>
        </p:txBody>
      </p:sp>
      <p:sp>
        <p:nvSpPr>
          <p:cNvPr id="8" name="7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white"/>
              </a:solidFill>
              <a:latin typeface="Lucida Sans Unicode"/>
              <a:ea typeface="+mn-ea"/>
              <a:cs typeface="+mn-cs"/>
            </a:endParaRPr>
          </a:p>
        </p:txBody>
      </p:sp>
      <p:sp>
        <p:nvSpPr>
          <p:cNvPr id="9" name="8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white"/>
              </a:solidFill>
              <a:latin typeface="Lucida Sans Unicode"/>
              <a:ea typeface="+mn-ea"/>
              <a:cs typeface="+mn-cs"/>
            </a:endParaRPr>
          </a:p>
        </p:txBody>
      </p:sp>
      <p:sp>
        <p:nvSpPr>
          <p:cNvPr id="10" name="9 - Ορθογώνιο τρίγωνο"/>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1" name="10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 Διάσημα"/>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
        <p:nvSpPr>
          <p:cNvPr id="13" name="12 - Διάσημα"/>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08.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481329"/>
            <a:ext cx="8229600" cy="438607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209.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44013" y="274640"/>
            <a:ext cx="1777470" cy="5592761"/>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1"/>
            <a:ext cx="6324600" cy="5592760"/>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481329"/>
            <a:ext cx="8229600" cy="438607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44013" y="274640"/>
            <a:ext cx="1777470" cy="5592761"/>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1"/>
            <a:ext cx="6324600" cy="5592760"/>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9 - Ορθογώνιο τρίγωνο"/>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a:endParaRPr lang="en-US" kern="1200">
              <a:solidFill>
                <a:prstClr val="white"/>
              </a:solidFill>
              <a:latin typeface="Lucida Sans Unicode"/>
              <a:ea typeface="+mn-ea"/>
              <a:cs typeface="+mn-cs"/>
            </a:endParaRPr>
          </a:p>
        </p:txBody>
      </p:sp>
      <p:sp>
        <p:nvSpPr>
          <p:cNvPr id="9" name="8 - Τίτλος"/>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grpSp>
        <p:nvGrpSpPr>
          <p:cNvPr id="2" name="1 - Ομάδα"/>
          <p:cNvGrpSpPr/>
          <p:nvPr/>
        </p:nvGrpSpPr>
        <p:grpSpPr>
          <a:xfrm>
            <a:off x="-3765" y="4953000"/>
            <a:ext cx="9147765" cy="1912088"/>
            <a:chOff x="-3765" y="4832896"/>
            <a:chExt cx="9147765" cy="2032192"/>
          </a:xfrm>
        </p:grpSpPr>
        <p:sp>
          <p:nvSpPr>
            <p:cNvPr id="7" name="6 - Ελεύθερη σχεδίαση"/>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8" name="7 - Ελεύθερη σχεδίαση"/>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1" name="10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2" name="11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 Θέση ημερομηνίας"/>
          <p:cNvSpPr>
            <a:spLocks noGrp="1"/>
          </p:cNvSpPr>
          <p:nvPr>
            <p:ph type="dt" sz="half" idx="10"/>
          </p:nvPr>
        </p:nvSpPr>
        <p:spPr/>
        <p:txBody>
          <a:bodyPr/>
          <a:lstStyle>
            <a:lvl1pPr>
              <a:defRPr>
                <a:solidFill>
                  <a:srgbClr val="FFFFFF"/>
                </a:solidFill>
              </a:defRPr>
            </a:lvl1pPr>
            <a:extLst/>
          </a:lstStyle>
          <a:p>
            <a:pPr algn="l" rtl="0"/>
            <a:fld id="{D1E20086-99B7-403F-AC69-0138F39A45E8}" type="datetimeFigureOut">
              <a:rPr lang="el-GR" sz="1000" kern="1200" smtClean="0">
                <a:latin typeface="Lucida Sans Unicode"/>
                <a:ea typeface="+mn-ea"/>
                <a:cs typeface="+mn-cs"/>
              </a:rPr>
              <a:pPr algn="l" rtl="0"/>
              <a:t>25/1/2019</a:t>
            </a:fld>
            <a:endParaRPr lang="el-GR" sz="1000" kern="1200">
              <a:latin typeface="Lucida Sans Unicode"/>
              <a:ea typeface="+mn-ea"/>
              <a:cs typeface="+mn-cs"/>
            </a:endParaRPr>
          </a:p>
        </p:txBody>
      </p:sp>
      <p:sp>
        <p:nvSpPr>
          <p:cNvPr id="19" name="18 - Θέση υποσέλιδου"/>
          <p:cNvSpPr>
            <a:spLocks noGrp="1"/>
          </p:cNvSpPr>
          <p:nvPr>
            <p:ph type="ftr" sz="quarter" idx="11"/>
          </p:nvPr>
        </p:nvSpPr>
        <p:spPr/>
        <p:txBody>
          <a:bodyPr/>
          <a:lstStyle>
            <a:lvl1pPr>
              <a:defRPr>
                <a:solidFill>
                  <a:schemeClr val="accent1">
                    <a:tint val="20000"/>
                  </a:schemeClr>
                </a:solidFill>
              </a:defRPr>
            </a:lvl1pPr>
            <a:extLst/>
          </a:lstStyle>
          <a:p>
            <a:pPr algn="r" rtl="0"/>
            <a:endParaRPr lang="el-GR" sz="1000" kern="1200">
              <a:solidFill>
                <a:srgbClr val="2DA2BF">
                  <a:tint val="20000"/>
                </a:srgbClr>
              </a:solidFill>
              <a:latin typeface="Lucida Sans Unicode"/>
              <a:ea typeface="+mn-ea"/>
              <a:cs typeface="+mn-cs"/>
            </a:endParaRPr>
          </a:p>
        </p:txBody>
      </p:sp>
      <p:sp>
        <p:nvSpPr>
          <p:cNvPr id="27" name="26 - Θέση αριθμού διαφάνειας"/>
          <p:cNvSpPr>
            <a:spLocks noGrp="1"/>
          </p:cNvSpPr>
          <p:nvPr>
            <p:ph type="sldNum" sz="quarter" idx="12"/>
          </p:nvPr>
        </p:nvSpPr>
        <p:spPr/>
        <p:txBody>
          <a:bodyPr/>
          <a:lstStyle>
            <a:lvl1pPr>
              <a:defRPr>
                <a:solidFill>
                  <a:srgbClr val="FFFFFF"/>
                </a:solidFill>
              </a:defRPr>
            </a:lvl1pPr>
            <a:extLst/>
          </a:lstStyle>
          <a:p>
            <a:pPr algn="r" rtl="0"/>
            <a:fld id="{876B4841-206F-424F-9E1C-2E7BFCF62D6E}" type="slidenum">
              <a:rPr lang="el-GR" sz="1000" kern="1200" smtClean="0">
                <a:latin typeface="Lucida Sans Unicode"/>
                <a:ea typeface="+mn-ea"/>
                <a:cs typeface="+mn-cs"/>
              </a:rPr>
              <a:pPr algn="r" rtl="0"/>
              <a:t>‹#›</a:t>
            </a:fld>
            <a:endParaRPr lang="el-GR" sz="1000" kern="1200">
              <a:latin typeface="Lucida Sans Unicode"/>
              <a:ea typeface="+mn-ea"/>
              <a:cs typeface="+mn-cs"/>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
        <p:nvSpPr>
          <p:cNvPr id="7" name="6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7" name="6 - Διάσημα"/>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
        <p:nvSpPr>
          <p:cNvPr id="8" name="7 - Διάσημα"/>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6" name="5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8" name="7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8" name="7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9" name="8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4" name="3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5" name="4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6" name="5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3" name="2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4" name="3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D1E20086-99B7-403F-AC69-0138F39A45E8}" type="datetimeFigureOut">
              <a:rPr lang="el-GR" smtClean="0"/>
              <a:pPr/>
              <a:t>25/1/2019</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876B4841-206F-424F-9E1C-2E7BFCF62D6E}" type="slidenum">
              <a:rPr lang="el-GR" smtClean="0"/>
              <a:pPr/>
              <a:t>‹#›</a:t>
            </a:fld>
            <a:endParaRPr lang="el-GR"/>
          </a:p>
        </p:txBody>
      </p:sp>
      <p:sp>
        <p:nvSpPr>
          <p:cNvPr id="7" name="6 - Διάσημα"/>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 Διάσημα"/>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727032" y="6407944"/>
            <a:ext cx="1920240" cy="365760"/>
          </a:xfrm>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6" name="5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
        <p:nvSpPr>
          <p:cNvPr id="3" name="2 - Θέση εικόνας"/>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
        <p:nvSpPr>
          <p:cNvPr id="5" name="4 - Θέση ημερομηνίας"/>
          <p:cNvSpPr>
            <a:spLocks noGrp="1"/>
          </p:cNvSpPr>
          <p:nvPr>
            <p:ph type="dt" sz="half" idx="10"/>
          </p:nvPr>
        </p:nvSpPr>
        <p:spPr/>
        <p:txBody>
          <a:bodyPr/>
          <a:lstStyle>
            <a:lvl1pPr>
              <a:defRPr>
                <a:solidFill>
                  <a:schemeClr val="tx1"/>
                </a:solidFill>
              </a:defRPr>
            </a:lvl1pPr>
            <a:extLst/>
          </a:lstStyle>
          <a:p>
            <a:pPr algn="l" rtl="0"/>
            <a:fld id="{D1E20086-99B7-403F-AC69-0138F39A45E8}" type="datetimeFigureOut">
              <a:rPr lang="el-GR" sz="1000" kern="1200" smtClean="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6" name="5 - Θέση υποσέλιδου"/>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lgn="r" rtl="0"/>
            <a:endParaRPr lang="el-GR" sz="1000" kern="1200">
              <a:solidFill>
                <a:prstClr val="white"/>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lvl1pPr>
              <a:defRPr>
                <a:solidFill>
                  <a:schemeClr val="tx1"/>
                </a:solidFill>
              </a:defRPr>
            </a:lvl1pPr>
            <a:extLst/>
          </a:lstStyle>
          <a:p>
            <a:pPr algn="r" rtl="0"/>
            <a:fld id="{876B4841-206F-424F-9E1C-2E7BFCF62D6E}" type="slidenum">
              <a:rPr lang="el-GR" sz="1000" kern="1200" smtClean="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2" name="1 - Τίτλος"/>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smtClean="0"/>
              <a:t>Kλικ για επεξεργασία του τίτλου</a:t>
            </a:r>
            <a:endParaRPr kumimoji="0" lang="en-US"/>
          </a:p>
        </p:txBody>
      </p:sp>
      <p:sp>
        <p:nvSpPr>
          <p:cNvPr id="8" name="7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white"/>
              </a:solidFill>
              <a:latin typeface="Lucida Sans Unicode"/>
              <a:ea typeface="+mn-ea"/>
              <a:cs typeface="+mn-cs"/>
            </a:endParaRPr>
          </a:p>
        </p:txBody>
      </p:sp>
      <p:sp>
        <p:nvSpPr>
          <p:cNvPr id="9" name="8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white"/>
              </a:solidFill>
              <a:latin typeface="Lucida Sans Unicode"/>
              <a:ea typeface="+mn-ea"/>
              <a:cs typeface="+mn-cs"/>
            </a:endParaRPr>
          </a:p>
        </p:txBody>
      </p:sp>
      <p:sp>
        <p:nvSpPr>
          <p:cNvPr id="10" name="9 - Ορθογώνιο τρίγωνο"/>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1" name="10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 Διάσημα"/>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
        <p:nvSpPr>
          <p:cNvPr id="13" name="12 - Διάσημα"/>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481329"/>
            <a:ext cx="8229600" cy="438607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44013" y="274640"/>
            <a:ext cx="1777470" cy="5592761"/>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1"/>
            <a:ext cx="6324600" cy="5592760"/>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9 - Ορθογώνιο τρίγωνο"/>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a:endParaRPr lang="en-US" kern="1200">
              <a:solidFill>
                <a:prstClr val="white"/>
              </a:solidFill>
              <a:latin typeface="Lucida Sans Unicode"/>
              <a:ea typeface="+mn-ea"/>
              <a:cs typeface="+mn-cs"/>
            </a:endParaRPr>
          </a:p>
        </p:txBody>
      </p:sp>
      <p:sp>
        <p:nvSpPr>
          <p:cNvPr id="9" name="8 - Τίτλος"/>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grpSp>
        <p:nvGrpSpPr>
          <p:cNvPr id="2" name="1 - Ομάδα"/>
          <p:cNvGrpSpPr/>
          <p:nvPr/>
        </p:nvGrpSpPr>
        <p:grpSpPr>
          <a:xfrm>
            <a:off x="-3765" y="4953000"/>
            <a:ext cx="9147765" cy="1912088"/>
            <a:chOff x="-3765" y="4832896"/>
            <a:chExt cx="9147765" cy="2032192"/>
          </a:xfrm>
        </p:grpSpPr>
        <p:sp>
          <p:nvSpPr>
            <p:cNvPr id="7" name="6 - Ελεύθερη σχεδίαση"/>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8" name="7 - Ελεύθερη σχεδίαση"/>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1" name="10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2" name="11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 Θέση ημερομηνίας"/>
          <p:cNvSpPr>
            <a:spLocks noGrp="1"/>
          </p:cNvSpPr>
          <p:nvPr>
            <p:ph type="dt" sz="half" idx="10"/>
          </p:nvPr>
        </p:nvSpPr>
        <p:spPr/>
        <p:txBody>
          <a:bodyPr/>
          <a:lstStyle>
            <a:lvl1pPr>
              <a:defRPr>
                <a:solidFill>
                  <a:srgbClr val="FFFFFF"/>
                </a:solidFill>
              </a:defRPr>
            </a:lvl1pPr>
            <a:extLst/>
          </a:lstStyle>
          <a:p>
            <a:pPr algn="l" rtl="0"/>
            <a:fld id="{D1E20086-99B7-403F-AC69-0138F39A45E8}" type="datetimeFigureOut">
              <a:rPr lang="el-GR" sz="1000" kern="1200" smtClean="0">
                <a:latin typeface="Lucida Sans Unicode"/>
                <a:ea typeface="+mn-ea"/>
                <a:cs typeface="+mn-cs"/>
              </a:rPr>
              <a:pPr algn="l" rtl="0"/>
              <a:t>25/1/2019</a:t>
            </a:fld>
            <a:endParaRPr lang="el-GR" sz="1000" kern="1200">
              <a:latin typeface="Lucida Sans Unicode"/>
              <a:ea typeface="+mn-ea"/>
              <a:cs typeface="+mn-cs"/>
            </a:endParaRPr>
          </a:p>
        </p:txBody>
      </p:sp>
      <p:sp>
        <p:nvSpPr>
          <p:cNvPr id="19" name="18 - Θέση υποσέλιδου"/>
          <p:cNvSpPr>
            <a:spLocks noGrp="1"/>
          </p:cNvSpPr>
          <p:nvPr>
            <p:ph type="ftr" sz="quarter" idx="11"/>
          </p:nvPr>
        </p:nvSpPr>
        <p:spPr/>
        <p:txBody>
          <a:bodyPr/>
          <a:lstStyle>
            <a:lvl1pPr>
              <a:defRPr>
                <a:solidFill>
                  <a:schemeClr val="accent1">
                    <a:tint val="20000"/>
                  </a:schemeClr>
                </a:solidFill>
              </a:defRPr>
            </a:lvl1pPr>
            <a:extLst/>
          </a:lstStyle>
          <a:p>
            <a:pPr algn="r" rtl="0"/>
            <a:endParaRPr lang="el-GR" sz="1000" kern="1200">
              <a:solidFill>
                <a:srgbClr val="2DA2BF">
                  <a:tint val="20000"/>
                </a:srgbClr>
              </a:solidFill>
              <a:latin typeface="Lucida Sans Unicode"/>
              <a:ea typeface="+mn-ea"/>
              <a:cs typeface="+mn-cs"/>
            </a:endParaRPr>
          </a:p>
        </p:txBody>
      </p:sp>
      <p:sp>
        <p:nvSpPr>
          <p:cNvPr id="27" name="26 - Θέση αριθμού διαφάνειας"/>
          <p:cNvSpPr>
            <a:spLocks noGrp="1"/>
          </p:cNvSpPr>
          <p:nvPr>
            <p:ph type="sldNum" sz="quarter" idx="12"/>
          </p:nvPr>
        </p:nvSpPr>
        <p:spPr/>
        <p:txBody>
          <a:bodyPr/>
          <a:lstStyle>
            <a:lvl1pPr>
              <a:defRPr>
                <a:solidFill>
                  <a:srgbClr val="FFFFFF"/>
                </a:solidFill>
              </a:defRPr>
            </a:lvl1pPr>
            <a:extLst/>
          </a:lstStyle>
          <a:p>
            <a:pPr algn="r" rtl="0"/>
            <a:fld id="{876B4841-206F-424F-9E1C-2E7BFCF62D6E}" type="slidenum">
              <a:rPr lang="el-GR" sz="1000" kern="1200" smtClean="0">
                <a:latin typeface="Lucida Sans Unicode"/>
                <a:ea typeface="+mn-ea"/>
                <a:cs typeface="+mn-cs"/>
              </a:rPr>
              <a:pPr algn="r" rtl="0"/>
              <a:t>‹#›</a:t>
            </a:fld>
            <a:endParaRPr lang="el-GR" sz="1000" kern="1200">
              <a:latin typeface="Lucida Sans Unicode"/>
              <a:ea typeface="+mn-ea"/>
              <a:cs typeface="+mn-cs"/>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
        <p:nvSpPr>
          <p:cNvPr id="7" name="6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7" name="6 - Διάσημα"/>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
        <p:nvSpPr>
          <p:cNvPr id="8" name="7 - Διάσημα"/>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6" name="5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8" name="7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8" name="7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9" name="8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4" name="3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5" name="4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6" name="5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D1E20086-99B7-403F-AC69-0138F39A45E8}" type="datetimeFigureOut">
              <a:rPr lang="el-GR" smtClean="0"/>
              <a:pPr/>
              <a:t>25/1/2019</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876B4841-206F-424F-9E1C-2E7BFCF62D6E}" type="slidenum">
              <a:rPr lang="el-GR" smtClean="0"/>
              <a:pPr/>
              <a:t>‹#›</a:t>
            </a:fld>
            <a:endParaRPr lang="el-GR"/>
          </a:p>
        </p:txBody>
      </p:sp>
      <p:sp>
        <p:nvSpPr>
          <p:cNvPr id="8" name="7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3" name="2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4" name="3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727032" y="6407944"/>
            <a:ext cx="1920240" cy="365760"/>
          </a:xfrm>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6" name="5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
        <p:nvSpPr>
          <p:cNvPr id="3" name="2 - Θέση εικόνας"/>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
        <p:nvSpPr>
          <p:cNvPr id="5" name="4 - Θέση ημερομηνίας"/>
          <p:cNvSpPr>
            <a:spLocks noGrp="1"/>
          </p:cNvSpPr>
          <p:nvPr>
            <p:ph type="dt" sz="half" idx="10"/>
          </p:nvPr>
        </p:nvSpPr>
        <p:spPr/>
        <p:txBody>
          <a:bodyPr/>
          <a:lstStyle>
            <a:lvl1pPr>
              <a:defRPr>
                <a:solidFill>
                  <a:schemeClr val="tx1"/>
                </a:solidFill>
              </a:defRPr>
            </a:lvl1pPr>
            <a:extLst/>
          </a:lstStyle>
          <a:p>
            <a:pPr algn="l" rtl="0"/>
            <a:fld id="{D1E20086-99B7-403F-AC69-0138F39A45E8}" type="datetimeFigureOut">
              <a:rPr lang="el-GR" sz="1000" kern="1200" smtClean="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6" name="5 - Θέση υποσέλιδου"/>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lgn="r" rtl="0"/>
            <a:endParaRPr lang="el-GR" sz="1000" kern="1200">
              <a:solidFill>
                <a:prstClr val="white"/>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lvl1pPr>
              <a:defRPr>
                <a:solidFill>
                  <a:schemeClr val="tx1"/>
                </a:solidFill>
              </a:defRPr>
            </a:lvl1pPr>
            <a:extLst/>
          </a:lstStyle>
          <a:p>
            <a:pPr algn="r" rtl="0"/>
            <a:fld id="{876B4841-206F-424F-9E1C-2E7BFCF62D6E}" type="slidenum">
              <a:rPr lang="el-GR" sz="1000" kern="1200" smtClean="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2" name="1 - Τίτλος"/>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smtClean="0"/>
              <a:t>Kλικ για επεξεργασία του τίτλου</a:t>
            </a:r>
            <a:endParaRPr kumimoji="0" lang="en-US"/>
          </a:p>
        </p:txBody>
      </p:sp>
      <p:sp>
        <p:nvSpPr>
          <p:cNvPr id="8" name="7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white"/>
              </a:solidFill>
              <a:latin typeface="Lucida Sans Unicode"/>
              <a:ea typeface="+mn-ea"/>
              <a:cs typeface="+mn-cs"/>
            </a:endParaRPr>
          </a:p>
        </p:txBody>
      </p:sp>
      <p:sp>
        <p:nvSpPr>
          <p:cNvPr id="9" name="8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white"/>
              </a:solidFill>
              <a:latin typeface="Lucida Sans Unicode"/>
              <a:ea typeface="+mn-ea"/>
              <a:cs typeface="+mn-cs"/>
            </a:endParaRPr>
          </a:p>
        </p:txBody>
      </p:sp>
      <p:sp>
        <p:nvSpPr>
          <p:cNvPr id="10" name="9 - Ορθογώνιο τρίγωνο"/>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1" name="10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 Διάσημα"/>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
        <p:nvSpPr>
          <p:cNvPr id="13" name="12 - Διάσημα"/>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481329"/>
            <a:ext cx="8229600" cy="438607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44013" y="274640"/>
            <a:ext cx="1777470" cy="5592761"/>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1"/>
            <a:ext cx="6324600" cy="5592760"/>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9 - Ορθογώνιο τρίγωνο"/>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a:endParaRPr lang="en-US" kern="1200">
              <a:solidFill>
                <a:prstClr val="white"/>
              </a:solidFill>
              <a:latin typeface="Lucida Sans Unicode"/>
              <a:ea typeface="+mn-ea"/>
              <a:cs typeface="+mn-cs"/>
            </a:endParaRPr>
          </a:p>
        </p:txBody>
      </p:sp>
      <p:sp>
        <p:nvSpPr>
          <p:cNvPr id="9" name="8 - Τίτλος"/>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grpSp>
        <p:nvGrpSpPr>
          <p:cNvPr id="2" name="1 - Ομάδα"/>
          <p:cNvGrpSpPr/>
          <p:nvPr/>
        </p:nvGrpSpPr>
        <p:grpSpPr>
          <a:xfrm>
            <a:off x="-3765" y="4953000"/>
            <a:ext cx="9147765" cy="1912088"/>
            <a:chOff x="-3765" y="4832896"/>
            <a:chExt cx="9147765" cy="2032192"/>
          </a:xfrm>
        </p:grpSpPr>
        <p:sp>
          <p:nvSpPr>
            <p:cNvPr id="7" name="6 - Ελεύθερη σχεδίαση"/>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8" name="7 - Ελεύθερη σχεδίαση"/>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1" name="10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2" name="11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 Θέση ημερομηνίας"/>
          <p:cNvSpPr>
            <a:spLocks noGrp="1"/>
          </p:cNvSpPr>
          <p:nvPr>
            <p:ph type="dt" sz="half" idx="10"/>
          </p:nvPr>
        </p:nvSpPr>
        <p:spPr/>
        <p:txBody>
          <a:bodyPr/>
          <a:lstStyle>
            <a:lvl1pPr>
              <a:defRPr>
                <a:solidFill>
                  <a:srgbClr val="FFFFFF"/>
                </a:solidFill>
              </a:defRPr>
            </a:lvl1pPr>
            <a:extLst/>
          </a:lstStyle>
          <a:p>
            <a:pPr algn="l" rtl="0"/>
            <a:fld id="{D1E20086-99B7-403F-AC69-0138F39A45E8}" type="datetimeFigureOut">
              <a:rPr lang="el-GR" sz="1000" kern="1200" smtClean="0">
                <a:latin typeface="Lucida Sans Unicode"/>
                <a:ea typeface="+mn-ea"/>
                <a:cs typeface="+mn-cs"/>
              </a:rPr>
              <a:pPr algn="l" rtl="0"/>
              <a:t>25/1/2019</a:t>
            </a:fld>
            <a:endParaRPr lang="el-GR" sz="1000" kern="1200">
              <a:latin typeface="Lucida Sans Unicode"/>
              <a:ea typeface="+mn-ea"/>
              <a:cs typeface="+mn-cs"/>
            </a:endParaRPr>
          </a:p>
        </p:txBody>
      </p:sp>
      <p:sp>
        <p:nvSpPr>
          <p:cNvPr id="19" name="18 - Θέση υποσέλιδου"/>
          <p:cNvSpPr>
            <a:spLocks noGrp="1"/>
          </p:cNvSpPr>
          <p:nvPr>
            <p:ph type="ftr" sz="quarter" idx="11"/>
          </p:nvPr>
        </p:nvSpPr>
        <p:spPr/>
        <p:txBody>
          <a:bodyPr/>
          <a:lstStyle>
            <a:lvl1pPr>
              <a:defRPr>
                <a:solidFill>
                  <a:schemeClr val="accent1">
                    <a:tint val="20000"/>
                  </a:schemeClr>
                </a:solidFill>
              </a:defRPr>
            </a:lvl1pPr>
            <a:extLst/>
          </a:lstStyle>
          <a:p>
            <a:pPr algn="r" rtl="0"/>
            <a:endParaRPr lang="el-GR" sz="1000" kern="1200">
              <a:solidFill>
                <a:srgbClr val="2DA2BF">
                  <a:tint val="20000"/>
                </a:srgbClr>
              </a:solidFill>
              <a:latin typeface="Lucida Sans Unicode"/>
              <a:ea typeface="+mn-ea"/>
              <a:cs typeface="+mn-cs"/>
            </a:endParaRPr>
          </a:p>
        </p:txBody>
      </p:sp>
      <p:sp>
        <p:nvSpPr>
          <p:cNvPr id="27" name="26 - Θέση αριθμού διαφάνειας"/>
          <p:cNvSpPr>
            <a:spLocks noGrp="1"/>
          </p:cNvSpPr>
          <p:nvPr>
            <p:ph type="sldNum" sz="quarter" idx="12"/>
          </p:nvPr>
        </p:nvSpPr>
        <p:spPr/>
        <p:txBody>
          <a:bodyPr/>
          <a:lstStyle>
            <a:lvl1pPr>
              <a:defRPr>
                <a:solidFill>
                  <a:srgbClr val="FFFFFF"/>
                </a:solidFill>
              </a:defRPr>
            </a:lvl1pPr>
            <a:extLst/>
          </a:lstStyle>
          <a:p>
            <a:pPr algn="r" rtl="0"/>
            <a:fld id="{876B4841-206F-424F-9E1C-2E7BFCF62D6E}" type="slidenum">
              <a:rPr lang="el-GR" sz="1000" kern="1200" smtClean="0">
                <a:latin typeface="Lucida Sans Unicode"/>
                <a:ea typeface="+mn-ea"/>
                <a:cs typeface="+mn-cs"/>
              </a:rPr>
              <a:pPr algn="r" rtl="0"/>
              <a:t>‹#›</a:t>
            </a:fld>
            <a:endParaRPr lang="el-GR" sz="1000" kern="1200">
              <a:latin typeface="Lucida Sans Unicode"/>
              <a:ea typeface="+mn-ea"/>
              <a:cs typeface="+mn-cs"/>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
        <p:nvSpPr>
          <p:cNvPr id="7" name="6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7" name="6 - Διάσημα"/>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
        <p:nvSpPr>
          <p:cNvPr id="8" name="7 - Διάσημα"/>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6" name="5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8" name="7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8" name="7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9" name="8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D1E20086-99B7-403F-AC69-0138F39A45E8}" type="datetimeFigureOut">
              <a:rPr lang="el-GR" smtClean="0"/>
              <a:pPr/>
              <a:t>25/1/2019</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876B4841-206F-424F-9E1C-2E7BFCF62D6E}"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4" name="3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5" name="4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6" name="5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3" name="2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4" name="3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727032" y="6407944"/>
            <a:ext cx="1920240" cy="365760"/>
          </a:xfrm>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6" name="5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
        <p:nvSpPr>
          <p:cNvPr id="3" name="2 - Θέση εικόνας"/>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
        <p:nvSpPr>
          <p:cNvPr id="5" name="4 - Θέση ημερομηνίας"/>
          <p:cNvSpPr>
            <a:spLocks noGrp="1"/>
          </p:cNvSpPr>
          <p:nvPr>
            <p:ph type="dt" sz="half" idx="10"/>
          </p:nvPr>
        </p:nvSpPr>
        <p:spPr/>
        <p:txBody>
          <a:bodyPr/>
          <a:lstStyle>
            <a:lvl1pPr>
              <a:defRPr>
                <a:solidFill>
                  <a:schemeClr val="tx1"/>
                </a:solidFill>
              </a:defRPr>
            </a:lvl1pPr>
            <a:extLst/>
          </a:lstStyle>
          <a:p>
            <a:pPr algn="l" rtl="0"/>
            <a:fld id="{D1E20086-99B7-403F-AC69-0138F39A45E8}" type="datetimeFigureOut">
              <a:rPr lang="el-GR" sz="1000" kern="1200" smtClean="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6" name="5 - Θέση υποσέλιδου"/>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lgn="r" rtl="0"/>
            <a:endParaRPr lang="el-GR" sz="1000" kern="1200">
              <a:solidFill>
                <a:prstClr val="white"/>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lvl1pPr>
              <a:defRPr>
                <a:solidFill>
                  <a:schemeClr val="tx1"/>
                </a:solidFill>
              </a:defRPr>
            </a:lvl1pPr>
            <a:extLst/>
          </a:lstStyle>
          <a:p>
            <a:pPr algn="r" rtl="0"/>
            <a:fld id="{876B4841-206F-424F-9E1C-2E7BFCF62D6E}" type="slidenum">
              <a:rPr lang="el-GR" sz="1000" kern="1200" smtClean="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2" name="1 - Τίτλος"/>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smtClean="0"/>
              <a:t>Kλικ για επεξεργασία του τίτλου</a:t>
            </a:r>
            <a:endParaRPr kumimoji="0" lang="en-US"/>
          </a:p>
        </p:txBody>
      </p:sp>
      <p:sp>
        <p:nvSpPr>
          <p:cNvPr id="8" name="7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white"/>
              </a:solidFill>
              <a:latin typeface="Lucida Sans Unicode"/>
              <a:ea typeface="+mn-ea"/>
              <a:cs typeface="+mn-cs"/>
            </a:endParaRPr>
          </a:p>
        </p:txBody>
      </p:sp>
      <p:sp>
        <p:nvSpPr>
          <p:cNvPr id="9" name="8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white"/>
              </a:solidFill>
              <a:latin typeface="Lucida Sans Unicode"/>
              <a:ea typeface="+mn-ea"/>
              <a:cs typeface="+mn-cs"/>
            </a:endParaRPr>
          </a:p>
        </p:txBody>
      </p:sp>
      <p:sp>
        <p:nvSpPr>
          <p:cNvPr id="10" name="9 - Ορθογώνιο τρίγωνο"/>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1" name="10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 Διάσημα"/>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
        <p:nvSpPr>
          <p:cNvPr id="13" name="12 - Διάσημα"/>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481329"/>
            <a:ext cx="8229600" cy="438607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44013" y="274640"/>
            <a:ext cx="1777470" cy="5592761"/>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1"/>
            <a:ext cx="6324600" cy="5592760"/>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9 - Ορθογώνιο τρίγωνο"/>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a:endParaRPr lang="en-US" kern="1200">
              <a:solidFill>
                <a:prstClr val="white"/>
              </a:solidFill>
              <a:latin typeface="Lucida Sans Unicode"/>
              <a:ea typeface="+mn-ea"/>
              <a:cs typeface="+mn-cs"/>
            </a:endParaRPr>
          </a:p>
        </p:txBody>
      </p:sp>
      <p:sp>
        <p:nvSpPr>
          <p:cNvPr id="9" name="8 - Τίτλος"/>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grpSp>
        <p:nvGrpSpPr>
          <p:cNvPr id="2" name="1 - Ομάδα"/>
          <p:cNvGrpSpPr/>
          <p:nvPr/>
        </p:nvGrpSpPr>
        <p:grpSpPr>
          <a:xfrm>
            <a:off x="-3765" y="4953000"/>
            <a:ext cx="9147765" cy="1912088"/>
            <a:chOff x="-3765" y="4832896"/>
            <a:chExt cx="9147765" cy="2032192"/>
          </a:xfrm>
        </p:grpSpPr>
        <p:sp>
          <p:nvSpPr>
            <p:cNvPr id="7" name="6 - Ελεύθερη σχεδίαση"/>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8" name="7 - Ελεύθερη σχεδίαση"/>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1" name="10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2" name="11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 Θέση ημερομηνίας"/>
          <p:cNvSpPr>
            <a:spLocks noGrp="1"/>
          </p:cNvSpPr>
          <p:nvPr>
            <p:ph type="dt" sz="half" idx="10"/>
          </p:nvPr>
        </p:nvSpPr>
        <p:spPr/>
        <p:txBody>
          <a:bodyPr/>
          <a:lstStyle>
            <a:lvl1pPr>
              <a:defRPr>
                <a:solidFill>
                  <a:srgbClr val="FFFFFF"/>
                </a:solidFill>
              </a:defRPr>
            </a:lvl1pPr>
            <a:extLst/>
          </a:lstStyle>
          <a:p>
            <a:pPr algn="l" rtl="0"/>
            <a:fld id="{D1E20086-99B7-403F-AC69-0138F39A45E8}" type="datetimeFigureOut">
              <a:rPr lang="el-GR" sz="1000" kern="1200" smtClean="0">
                <a:latin typeface="Lucida Sans Unicode"/>
                <a:ea typeface="+mn-ea"/>
                <a:cs typeface="+mn-cs"/>
              </a:rPr>
              <a:pPr algn="l" rtl="0"/>
              <a:t>25/1/2019</a:t>
            </a:fld>
            <a:endParaRPr lang="el-GR" sz="1000" kern="1200">
              <a:latin typeface="Lucida Sans Unicode"/>
              <a:ea typeface="+mn-ea"/>
              <a:cs typeface="+mn-cs"/>
            </a:endParaRPr>
          </a:p>
        </p:txBody>
      </p:sp>
      <p:sp>
        <p:nvSpPr>
          <p:cNvPr id="19" name="18 - Θέση υποσέλιδου"/>
          <p:cNvSpPr>
            <a:spLocks noGrp="1"/>
          </p:cNvSpPr>
          <p:nvPr>
            <p:ph type="ftr" sz="quarter" idx="11"/>
          </p:nvPr>
        </p:nvSpPr>
        <p:spPr/>
        <p:txBody>
          <a:bodyPr/>
          <a:lstStyle>
            <a:lvl1pPr>
              <a:defRPr>
                <a:solidFill>
                  <a:schemeClr val="accent1">
                    <a:tint val="20000"/>
                  </a:schemeClr>
                </a:solidFill>
              </a:defRPr>
            </a:lvl1pPr>
            <a:extLst/>
          </a:lstStyle>
          <a:p>
            <a:pPr algn="r" rtl="0"/>
            <a:endParaRPr lang="el-GR" sz="1000" kern="1200">
              <a:solidFill>
                <a:srgbClr val="2DA2BF">
                  <a:tint val="20000"/>
                </a:srgbClr>
              </a:solidFill>
              <a:latin typeface="Lucida Sans Unicode"/>
              <a:ea typeface="+mn-ea"/>
              <a:cs typeface="+mn-cs"/>
            </a:endParaRPr>
          </a:p>
        </p:txBody>
      </p:sp>
      <p:sp>
        <p:nvSpPr>
          <p:cNvPr id="27" name="26 - Θέση αριθμού διαφάνειας"/>
          <p:cNvSpPr>
            <a:spLocks noGrp="1"/>
          </p:cNvSpPr>
          <p:nvPr>
            <p:ph type="sldNum" sz="quarter" idx="12"/>
          </p:nvPr>
        </p:nvSpPr>
        <p:spPr/>
        <p:txBody>
          <a:bodyPr/>
          <a:lstStyle>
            <a:lvl1pPr>
              <a:defRPr>
                <a:solidFill>
                  <a:srgbClr val="FFFFFF"/>
                </a:solidFill>
              </a:defRPr>
            </a:lvl1pPr>
            <a:extLst/>
          </a:lstStyle>
          <a:p>
            <a:pPr algn="r" rtl="0"/>
            <a:fld id="{876B4841-206F-424F-9E1C-2E7BFCF62D6E}" type="slidenum">
              <a:rPr lang="el-GR" sz="1000" kern="1200" smtClean="0">
                <a:latin typeface="Lucida Sans Unicode"/>
                <a:ea typeface="+mn-ea"/>
                <a:cs typeface="+mn-cs"/>
              </a:rPr>
              <a:pPr algn="r" rtl="0"/>
              <a:t>‹#›</a:t>
            </a:fld>
            <a:endParaRPr lang="el-GR" sz="1000" kern="1200">
              <a:latin typeface="Lucida Sans Unicode"/>
              <a:ea typeface="+mn-ea"/>
              <a:cs typeface="+mn-cs"/>
            </a:endParaRP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
        <p:nvSpPr>
          <p:cNvPr id="7" name="6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7" name="6 - Διάσημα"/>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
        <p:nvSpPr>
          <p:cNvPr id="8" name="7 - Διάσημα"/>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6" name="5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8" name="7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extLst/>
          </a:lstStyle>
          <a:p>
            <a:fld id="{D1E20086-99B7-403F-AC69-0138F39A45E8}" type="datetimeFigureOut">
              <a:rPr lang="el-GR" smtClean="0"/>
              <a:pPr/>
              <a:t>25/1/2019</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876B4841-206F-424F-9E1C-2E7BFCF62D6E}" type="slidenum">
              <a:rPr lang="el-GR" smtClean="0"/>
              <a:pPr/>
              <a:t>‹#›</a:t>
            </a:fld>
            <a:endParaRPr lang="el-GR"/>
          </a:p>
        </p:txBody>
      </p:sp>
      <p:sp>
        <p:nvSpPr>
          <p:cNvPr id="6" name="5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8" name="7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9" name="8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4" name="3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5" name="4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6" name="5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3" name="2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4" name="3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727032" y="6407944"/>
            <a:ext cx="1920240" cy="365760"/>
          </a:xfrm>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6" name="5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
        <p:nvSpPr>
          <p:cNvPr id="3" name="2 - Θέση εικόνας"/>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
        <p:nvSpPr>
          <p:cNvPr id="5" name="4 - Θέση ημερομηνίας"/>
          <p:cNvSpPr>
            <a:spLocks noGrp="1"/>
          </p:cNvSpPr>
          <p:nvPr>
            <p:ph type="dt" sz="half" idx="10"/>
          </p:nvPr>
        </p:nvSpPr>
        <p:spPr/>
        <p:txBody>
          <a:bodyPr/>
          <a:lstStyle>
            <a:lvl1pPr>
              <a:defRPr>
                <a:solidFill>
                  <a:schemeClr val="tx1"/>
                </a:solidFill>
              </a:defRPr>
            </a:lvl1pPr>
            <a:extLst/>
          </a:lstStyle>
          <a:p>
            <a:pPr algn="l" rtl="0"/>
            <a:fld id="{D1E20086-99B7-403F-AC69-0138F39A45E8}" type="datetimeFigureOut">
              <a:rPr lang="el-GR" sz="1000" kern="1200" smtClean="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6" name="5 - Θέση υποσέλιδου"/>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lgn="r" rtl="0"/>
            <a:endParaRPr lang="el-GR" sz="1000" kern="1200">
              <a:solidFill>
                <a:prstClr val="white"/>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lvl1pPr>
              <a:defRPr>
                <a:solidFill>
                  <a:schemeClr val="tx1"/>
                </a:solidFill>
              </a:defRPr>
            </a:lvl1pPr>
            <a:extLst/>
          </a:lstStyle>
          <a:p>
            <a:pPr algn="r" rtl="0"/>
            <a:fld id="{876B4841-206F-424F-9E1C-2E7BFCF62D6E}" type="slidenum">
              <a:rPr lang="el-GR" sz="1000" kern="1200" smtClean="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2" name="1 - Τίτλος"/>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smtClean="0"/>
              <a:t>Kλικ για επεξεργασία του τίτλου</a:t>
            </a:r>
            <a:endParaRPr kumimoji="0" lang="en-US"/>
          </a:p>
        </p:txBody>
      </p:sp>
      <p:sp>
        <p:nvSpPr>
          <p:cNvPr id="8" name="7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white"/>
              </a:solidFill>
              <a:latin typeface="Lucida Sans Unicode"/>
              <a:ea typeface="+mn-ea"/>
              <a:cs typeface="+mn-cs"/>
            </a:endParaRPr>
          </a:p>
        </p:txBody>
      </p:sp>
      <p:sp>
        <p:nvSpPr>
          <p:cNvPr id="9" name="8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white"/>
              </a:solidFill>
              <a:latin typeface="Lucida Sans Unicode"/>
              <a:ea typeface="+mn-ea"/>
              <a:cs typeface="+mn-cs"/>
            </a:endParaRPr>
          </a:p>
        </p:txBody>
      </p:sp>
      <p:sp>
        <p:nvSpPr>
          <p:cNvPr id="10" name="9 - Ορθογώνιο τρίγωνο"/>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1" name="10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 Διάσημα"/>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
        <p:nvSpPr>
          <p:cNvPr id="13" name="12 - Διάσημα"/>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481329"/>
            <a:ext cx="8229600" cy="438607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44013" y="274640"/>
            <a:ext cx="1777470" cy="5592761"/>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1"/>
            <a:ext cx="6324600" cy="5592760"/>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9 - Ορθογώνιο τρίγωνο"/>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a:endParaRPr lang="en-US" kern="1200">
              <a:solidFill>
                <a:prstClr val="white"/>
              </a:solidFill>
              <a:latin typeface="Lucida Sans Unicode"/>
              <a:ea typeface="+mn-ea"/>
              <a:cs typeface="+mn-cs"/>
            </a:endParaRPr>
          </a:p>
        </p:txBody>
      </p:sp>
      <p:sp>
        <p:nvSpPr>
          <p:cNvPr id="9" name="8 - Τίτλος"/>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grpSp>
        <p:nvGrpSpPr>
          <p:cNvPr id="2" name="1 - Ομάδα"/>
          <p:cNvGrpSpPr/>
          <p:nvPr/>
        </p:nvGrpSpPr>
        <p:grpSpPr>
          <a:xfrm>
            <a:off x="-3765" y="4953000"/>
            <a:ext cx="9147765" cy="1912088"/>
            <a:chOff x="-3765" y="4832896"/>
            <a:chExt cx="9147765" cy="2032192"/>
          </a:xfrm>
        </p:grpSpPr>
        <p:sp>
          <p:nvSpPr>
            <p:cNvPr id="7" name="6 - Ελεύθερη σχεδίαση"/>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8" name="7 - Ελεύθερη σχεδίαση"/>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1" name="10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2" name="11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 Θέση ημερομηνίας"/>
          <p:cNvSpPr>
            <a:spLocks noGrp="1"/>
          </p:cNvSpPr>
          <p:nvPr>
            <p:ph type="dt" sz="half" idx="10"/>
          </p:nvPr>
        </p:nvSpPr>
        <p:spPr/>
        <p:txBody>
          <a:bodyPr/>
          <a:lstStyle>
            <a:lvl1pPr>
              <a:defRPr>
                <a:solidFill>
                  <a:srgbClr val="FFFFFF"/>
                </a:solidFill>
              </a:defRPr>
            </a:lvl1pPr>
            <a:extLst/>
          </a:lstStyle>
          <a:p>
            <a:pPr algn="l" rtl="0"/>
            <a:fld id="{D1E20086-99B7-403F-AC69-0138F39A45E8}" type="datetimeFigureOut">
              <a:rPr lang="el-GR" sz="1000" kern="1200" smtClean="0">
                <a:latin typeface="Lucida Sans Unicode"/>
                <a:ea typeface="+mn-ea"/>
                <a:cs typeface="+mn-cs"/>
              </a:rPr>
              <a:pPr algn="l" rtl="0"/>
              <a:t>25/1/2019</a:t>
            </a:fld>
            <a:endParaRPr lang="el-GR" sz="1000" kern="1200">
              <a:latin typeface="Lucida Sans Unicode"/>
              <a:ea typeface="+mn-ea"/>
              <a:cs typeface="+mn-cs"/>
            </a:endParaRPr>
          </a:p>
        </p:txBody>
      </p:sp>
      <p:sp>
        <p:nvSpPr>
          <p:cNvPr id="19" name="18 - Θέση υποσέλιδου"/>
          <p:cNvSpPr>
            <a:spLocks noGrp="1"/>
          </p:cNvSpPr>
          <p:nvPr>
            <p:ph type="ftr" sz="quarter" idx="11"/>
          </p:nvPr>
        </p:nvSpPr>
        <p:spPr/>
        <p:txBody>
          <a:bodyPr/>
          <a:lstStyle>
            <a:lvl1pPr>
              <a:defRPr>
                <a:solidFill>
                  <a:schemeClr val="accent1">
                    <a:tint val="20000"/>
                  </a:schemeClr>
                </a:solidFill>
              </a:defRPr>
            </a:lvl1pPr>
            <a:extLst/>
          </a:lstStyle>
          <a:p>
            <a:pPr algn="r" rtl="0"/>
            <a:endParaRPr lang="el-GR" sz="1000" kern="1200">
              <a:solidFill>
                <a:srgbClr val="2DA2BF">
                  <a:tint val="20000"/>
                </a:srgbClr>
              </a:solidFill>
              <a:latin typeface="Lucida Sans Unicode"/>
              <a:ea typeface="+mn-ea"/>
              <a:cs typeface="+mn-cs"/>
            </a:endParaRPr>
          </a:p>
        </p:txBody>
      </p:sp>
      <p:sp>
        <p:nvSpPr>
          <p:cNvPr id="27" name="26 - Θέση αριθμού διαφάνειας"/>
          <p:cNvSpPr>
            <a:spLocks noGrp="1"/>
          </p:cNvSpPr>
          <p:nvPr>
            <p:ph type="sldNum" sz="quarter" idx="12"/>
          </p:nvPr>
        </p:nvSpPr>
        <p:spPr/>
        <p:txBody>
          <a:bodyPr/>
          <a:lstStyle>
            <a:lvl1pPr>
              <a:defRPr>
                <a:solidFill>
                  <a:srgbClr val="FFFFFF"/>
                </a:solidFill>
              </a:defRPr>
            </a:lvl1pPr>
            <a:extLst/>
          </a:lstStyle>
          <a:p>
            <a:pPr algn="r" rtl="0"/>
            <a:fld id="{876B4841-206F-424F-9E1C-2E7BFCF62D6E}" type="slidenum">
              <a:rPr lang="el-GR" sz="1000" kern="1200" smtClean="0">
                <a:latin typeface="Lucida Sans Unicode"/>
                <a:ea typeface="+mn-ea"/>
                <a:cs typeface="+mn-cs"/>
              </a:rPr>
              <a:pPr algn="r" rtl="0"/>
              <a:t>‹#›</a:t>
            </a:fld>
            <a:endParaRPr lang="el-GR" sz="1000" kern="1200">
              <a:latin typeface="Lucida Sans Unicode"/>
              <a:ea typeface="+mn-ea"/>
              <a:cs typeface="+mn-cs"/>
            </a:endParaRPr>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
        <p:nvSpPr>
          <p:cNvPr id="7" name="6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7" name="6 - Διάσημα"/>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
        <p:nvSpPr>
          <p:cNvPr id="8" name="7 - Διάσημα"/>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fld id="{D1E20086-99B7-403F-AC69-0138F39A45E8}" type="datetimeFigureOut">
              <a:rPr lang="el-GR" smtClean="0"/>
              <a:pPr/>
              <a:t>25/1/2019</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876B4841-206F-424F-9E1C-2E7BFCF62D6E}" type="slidenum">
              <a:rPr lang="el-GR" smtClean="0"/>
              <a:pPr/>
              <a:t>‹#›</a:t>
            </a:fld>
            <a:endParaRPr lang="el-GR"/>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6" name="5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8" name="7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8" name="7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9" name="8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4" name="3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5" name="4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6" name="5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3" name="2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4" name="3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727032" y="6407944"/>
            <a:ext cx="1920240" cy="365760"/>
          </a:xfrm>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6" name="5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
        <p:nvSpPr>
          <p:cNvPr id="3" name="2 - Θέση εικόνας"/>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
        <p:nvSpPr>
          <p:cNvPr id="5" name="4 - Θέση ημερομηνίας"/>
          <p:cNvSpPr>
            <a:spLocks noGrp="1"/>
          </p:cNvSpPr>
          <p:nvPr>
            <p:ph type="dt" sz="half" idx="10"/>
          </p:nvPr>
        </p:nvSpPr>
        <p:spPr/>
        <p:txBody>
          <a:bodyPr/>
          <a:lstStyle>
            <a:lvl1pPr>
              <a:defRPr>
                <a:solidFill>
                  <a:schemeClr val="tx1"/>
                </a:solidFill>
              </a:defRPr>
            </a:lvl1pPr>
            <a:extLst/>
          </a:lstStyle>
          <a:p>
            <a:pPr algn="l" rtl="0"/>
            <a:fld id="{D1E20086-99B7-403F-AC69-0138F39A45E8}" type="datetimeFigureOut">
              <a:rPr lang="el-GR" sz="1000" kern="1200" smtClean="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6" name="5 - Θέση υποσέλιδου"/>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lgn="r" rtl="0"/>
            <a:endParaRPr lang="el-GR" sz="1000" kern="1200">
              <a:solidFill>
                <a:prstClr val="white"/>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lvl1pPr>
              <a:defRPr>
                <a:solidFill>
                  <a:schemeClr val="tx1"/>
                </a:solidFill>
              </a:defRPr>
            </a:lvl1pPr>
            <a:extLst/>
          </a:lstStyle>
          <a:p>
            <a:pPr algn="r" rtl="0"/>
            <a:fld id="{876B4841-206F-424F-9E1C-2E7BFCF62D6E}" type="slidenum">
              <a:rPr lang="el-GR" sz="1000" kern="1200" smtClean="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2" name="1 - Τίτλος"/>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smtClean="0"/>
              <a:t>Kλικ για επεξεργασία του τίτλου</a:t>
            </a:r>
            <a:endParaRPr kumimoji="0" lang="en-US"/>
          </a:p>
        </p:txBody>
      </p:sp>
      <p:sp>
        <p:nvSpPr>
          <p:cNvPr id="8" name="7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white"/>
              </a:solidFill>
              <a:latin typeface="Lucida Sans Unicode"/>
              <a:ea typeface="+mn-ea"/>
              <a:cs typeface="+mn-cs"/>
            </a:endParaRPr>
          </a:p>
        </p:txBody>
      </p:sp>
      <p:sp>
        <p:nvSpPr>
          <p:cNvPr id="9" name="8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white"/>
              </a:solidFill>
              <a:latin typeface="Lucida Sans Unicode"/>
              <a:ea typeface="+mn-ea"/>
              <a:cs typeface="+mn-cs"/>
            </a:endParaRPr>
          </a:p>
        </p:txBody>
      </p:sp>
      <p:sp>
        <p:nvSpPr>
          <p:cNvPr id="10" name="9 - Ορθογώνιο τρίγωνο"/>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1" name="10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 Διάσημα"/>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
        <p:nvSpPr>
          <p:cNvPr id="13" name="12 - Διάσημα"/>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481329"/>
            <a:ext cx="8229600" cy="438607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44013" y="274640"/>
            <a:ext cx="1777470" cy="5592761"/>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1"/>
            <a:ext cx="6324600" cy="5592760"/>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9 - Ορθογώνιο τρίγωνο"/>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a:endParaRPr lang="en-US" kern="1200">
              <a:solidFill>
                <a:prstClr val="white"/>
              </a:solidFill>
              <a:latin typeface="Lucida Sans Unicode"/>
              <a:ea typeface="+mn-ea"/>
              <a:cs typeface="+mn-cs"/>
            </a:endParaRPr>
          </a:p>
        </p:txBody>
      </p:sp>
      <p:sp>
        <p:nvSpPr>
          <p:cNvPr id="9" name="8 - Τίτλος"/>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grpSp>
        <p:nvGrpSpPr>
          <p:cNvPr id="2" name="1 - Ομάδα"/>
          <p:cNvGrpSpPr/>
          <p:nvPr/>
        </p:nvGrpSpPr>
        <p:grpSpPr>
          <a:xfrm>
            <a:off x="-3765" y="4953000"/>
            <a:ext cx="9147765" cy="1912088"/>
            <a:chOff x="-3765" y="4832896"/>
            <a:chExt cx="9147765" cy="2032192"/>
          </a:xfrm>
        </p:grpSpPr>
        <p:sp>
          <p:nvSpPr>
            <p:cNvPr id="7" name="6 - Ελεύθερη σχεδίαση"/>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8" name="7 - Ελεύθερη σχεδίαση"/>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1" name="10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2" name="11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 Θέση ημερομηνίας"/>
          <p:cNvSpPr>
            <a:spLocks noGrp="1"/>
          </p:cNvSpPr>
          <p:nvPr>
            <p:ph type="dt" sz="half" idx="10"/>
          </p:nvPr>
        </p:nvSpPr>
        <p:spPr/>
        <p:txBody>
          <a:bodyPr/>
          <a:lstStyle>
            <a:lvl1pPr>
              <a:defRPr>
                <a:solidFill>
                  <a:srgbClr val="FFFFFF"/>
                </a:solidFill>
              </a:defRPr>
            </a:lvl1pPr>
            <a:extLst/>
          </a:lstStyle>
          <a:p>
            <a:pPr algn="l" rtl="0"/>
            <a:fld id="{D1E20086-99B7-403F-AC69-0138F39A45E8}" type="datetimeFigureOut">
              <a:rPr lang="el-GR" sz="1000" kern="1200" smtClean="0">
                <a:latin typeface="Lucida Sans Unicode"/>
                <a:ea typeface="+mn-ea"/>
                <a:cs typeface="+mn-cs"/>
              </a:rPr>
              <a:pPr algn="l" rtl="0"/>
              <a:t>25/1/2019</a:t>
            </a:fld>
            <a:endParaRPr lang="el-GR" sz="1000" kern="1200">
              <a:latin typeface="Lucida Sans Unicode"/>
              <a:ea typeface="+mn-ea"/>
              <a:cs typeface="+mn-cs"/>
            </a:endParaRPr>
          </a:p>
        </p:txBody>
      </p:sp>
      <p:sp>
        <p:nvSpPr>
          <p:cNvPr id="19" name="18 - Θέση υποσέλιδου"/>
          <p:cNvSpPr>
            <a:spLocks noGrp="1"/>
          </p:cNvSpPr>
          <p:nvPr>
            <p:ph type="ftr" sz="quarter" idx="11"/>
          </p:nvPr>
        </p:nvSpPr>
        <p:spPr/>
        <p:txBody>
          <a:bodyPr/>
          <a:lstStyle>
            <a:lvl1pPr>
              <a:defRPr>
                <a:solidFill>
                  <a:schemeClr val="accent1">
                    <a:tint val="20000"/>
                  </a:schemeClr>
                </a:solidFill>
              </a:defRPr>
            </a:lvl1pPr>
            <a:extLst/>
          </a:lstStyle>
          <a:p>
            <a:pPr algn="r" rtl="0"/>
            <a:endParaRPr lang="el-GR" sz="1000" kern="1200">
              <a:solidFill>
                <a:srgbClr val="2DA2BF">
                  <a:tint val="20000"/>
                </a:srgbClr>
              </a:solidFill>
              <a:latin typeface="Lucida Sans Unicode"/>
              <a:ea typeface="+mn-ea"/>
              <a:cs typeface="+mn-cs"/>
            </a:endParaRPr>
          </a:p>
        </p:txBody>
      </p:sp>
      <p:sp>
        <p:nvSpPr>
          <p:cNvPr id="27" name="26 - Θέση αριθμού διαφάνειας"/>
          <p:cNvSpPr>
            <a:spLocks noGrp="1"/>
          </p:cNvSpPr>
          <p:nvPr>
            <p:ph type="sldNum" sz="quarter" idx="12"/>
          </p:nvPr>
        </p:nvSpPr>
        <p:spPr/>
        <p:txBody>
          <a:bodyPr/>
          <a:lstStyle>
            <a:lvl1pPr>
              <a:defRPr>
                <a:solidFill>
                  <a:srgbClr val="FFFFFF"/>
                </a:solidFill>
              </a:defRPr>
            </a:lvl1pPr>
            <a:extLst/>
          </a:lstStyle>
          <a:p>
            <a:pPr algn="r" rtl="0"/>
            <a:fld id="{876B4841-206F-424F-9E1C-2E7BFCF62D6E}" type="slidenum">
              <a:rPr lang="el-GR" sz="1000" kern="1200" smtClean="0">
                <a:latin typeface="Lucida Sans Unicode"/>
                <a:ea typeface="+mn-ea"/>
                <a:cs typeface="+mn-cs"/>
              </a:rPr>
              <a:pPr algn="r" rtl="0"/>
              <a:t>‹#›</a:t>
            </a:fld>
            <a:endParaRPr lang="el-GR" sz="1000" kern="1200">
              <a:latin typeface="Lucida Sans Unicode"/>
              <a:ea typeface="+mn-ea"/>
              <a:cs typeface="+mn-cs"/>
            </a:endParaRPr>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
        <p:nvSpPr>
          <p:cNvPr id="7" name="6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727032" y="6407944"/>
            <a:ext cx="1920240" cy="365760"/>
          </a:xfrm>
        </p:spPr>
        <p:txBody>
          <a:bodyPr/>
          <a:lstStyle>
            <a:extLst/>
          </a:lstStyle>
          <a:p>
            <a:fld id="{D1E20086-99B7-403F-AC69-0138F39A45E8}" type="datetimeFigureOut">
              <a:rPr lang="el-GR" smtClean="0"/>
              <a:pPr/>
              <a:t>25/1/2019</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876B4841-206F-424F-9E1C-2E7BFCF62D6E}"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7" name="6 - Διάσημα"/>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
        <p:nvSpPr>
          <p:cNvPr id="8" name="7 - Διάσημα"/>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6" name="5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8" name="7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8" name="7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9" name="8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4" name="3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5" name="4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6" name="5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3" name="2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4" name="3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727032" y="6407944"/>
            <a:ext cx="1920240" cy="365760"/>
          </a:xfrm>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6" name="5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
        <p:nvSpPr>
          <p:cNvPr id="3" name="2 - Θέση εικόνας"/>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
        <p:nvSpPr>
          <p:cNvPr id="5" name="4 - Θέση ημερομηνίας"/>
          <p:cNvSpPr>
            <a:spLocks noGrp="1"/>
          </p:cNvSpPr>
          <p:nvPr>
            <p:ph type="dt" sz="half" idx="10"/>
          </p:nvPr>
        </p:nvSpPr>
        <p:spPr/>
        <p:txBody>
          <a:bodyPr/>
          <a:lstStyle>
            <a:lvl1pPr>
              <a:defRPr>
                <a:solidFill>
                  <a:schemeClr val="tx1"/>
                </a:solidFill>
              </a:defRPr>
            </a:lvl1pPr>
            <a:extLst/>
          </a:lstStyle>
          <a:p>
            <a:pPr algn="l" rtl="0"/>
            <a:fld id="{D1E20086-99B7-403F-AC69-0138F39A45E8}" type="datetimeFigureOut">
              <a:rPr lang="el-GR" sz="1000" kern="1200" smtClean="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6" name="5 - Θέση υποσέλιδου"/>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lgn="r" rtl="0"/>
            <a:endParaRPr lang="el-GR" sz="1000" kern="1200">
              <a:solidFill>
                <a:prstClr val="white"/>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lvl1pPr>
              <a:defRPr>
                <a:solidFill>
                  <a:schemeClr val="tx1"/>
                </a:solidFill>
              </a:defRPr>
            </a:lvl1pPr>
            <a:extLst/>
          </a:lstStyle>
          <a:p>
            <a:pPr algn="r" rtl="0"/>
            <a:fld id="{876B4841-206F-424F-9E1C-2E7BFCF62D6E}" type="slidenum">
              <a:rPr lang="el-GR" sz="1000" kern="1200" smtClean="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2" name="1 - Τίτλος"/>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smtClean="0"/>
              <a:t>Kλικ για επεξεργασία του τίτλου</a:t>
            </a:r>
            <a:endParaRPr kumimoji="0" lang="en-US"/>
          </a:p>
        </p:txBody>
      </p:sp>
      <p:sp>
        <p:nvSpPr>
          <p:cNvPr id="8" name="7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white"/>
              </a:solidFill>
              <a:latin typeface="Lucida Sans Unicode"/>
              <a:ea typeface="+mn-ea"/>
              <a:cs typeface="+mn-cs"/>
            </a:endParaRPr>
          </a:p>
        </p:txBody>
      </p:sp>
      <p:sp>
        <p:nvSpPr>
          <p:cNvPr id="9" name="8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white"/>
              </a:solidFill>
              <a:latin typeface="Lucida Sans Unicode"/>
              <a:ea typeface="+mn-ea"/>
              <a:cs typeface="+mn-cs"/>
            </a:endParaRPr>
          </a:p>
        </p:txBody>
      </p:sp>
      <p:sp>
        <p:nvSpPr>
          <p:cNvPr id="10" name="9 - Ορθογώνιο τρίγωνο"/>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1" name="10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 Διάσημα"/>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
        <p:nvSpPr>
          <p:cNvPr id="13" name="12 - Διάσημα"/>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481329"/>
            <a:ext cx="8229600" cy="438607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44013" y="274640"/>
            <a:ext cx="1777470" cy="5592761"/>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1"/>
            <a:ext cx="6324600" cy="5592760"/>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9 - Ορθογώνιο τρίγωνο"/>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a:endParaRPr lang="en-US" kern="1200">
              <a:solidFill>
                <a:prstClr val="white"/>
              </a:solidFill>
              <a:latin typeface="Lucida Sans Unicode"/>
              <a:ea typeface="+mn-ea"/>
              <a:cs typeface="+mn-cs"/>
            </a:endParaRPr>
          </a:p>
        </p:txBody>
      </p:sp>
      <p:sp>
        <p:nvSpPr>
          <p:cNvPr id="9" name="8 - Τίτλος"/>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grpSp>
        <p:nvGrpSpPr>
          <p:cNvPr id="2" name="1 - Ομάδα"/>
          <p:cNvGrpSpPr/>
          <p:nvPr/>
        </p:nvGrpSpPr>
        <p:grpSpPr>
          <a:xfrm>
            <a:off x="-3765" y="4953000"/>
            <a:ext cx="9147765" cy="1912088"/>
            <a:chOff x="-3765" y="4832896"/>
            <a:chExt cx="9147765" cy="2032192"/>
          </a:xfrm>
        </p:grpSpPr>
        <p:sp>
          <p:nvSpPr>
            <p:cNvPr id="7" name="6 - Ελεύθερη σχεδίαση"/>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8" name="7 - Ελεύθερη σχεδίαση"/>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1" name="10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2" name="11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 Θέση ημερομηνίας"/>
          <p:cNvSpPr>
            <a:spLocks noGrp="1"/>
          </p:cNvSpPr>
          <p:nvPr>
            <p:ph type="dt" sz="half" idx="10"/>
          </p:nvPr>
        </p:nvSpPr>
        <p:spPr/>
        <p:txBody>
          <a:bodyPr/>
          <a:lstStyle>
            <a:lvl1pPr>
              <a:defRPr>
                <a:solidFill>
                  <a:srgbClr val="FFFFFF"/>
                </a:solidFill>
              </a:defRPr>
            </a:lvl1pPr>
            <a:extLst/>
          </a:lstStyle>
          <a:p>
            <a:pPr algn="l" rtl="0"/>
            <a:fld id="{D1E20086-99B7-403F-AC69-0138F39A45E8}" type="datetimeFigureOut">
              <a:rPr lang="el-GR" sz="1000" kern="1200" smtClean="0">
                <a:latin typeface="Lucida Sans Unicode"/>
                <a:ea typeface="+mn-ea"/>
                <a:cs typeface="+mn-cs"/>
              </a:rPr>
              <a:pPr algn="l" rtl="0"/>
              <a:t>25/1/2019</a:t>
            </a:fld>
            <a:endParaRPr lang="el-GR" sz="1000" kern="1200">
              <a:latin typeface="Lucida Sans Unicode"/>
              <a:ea typeface="+mn-ea"/>
              <a:cs typeface="+mn-cs"/>
            </a:endParaRPr>
          </a:p>
        </p:txBody>
      </p:sp>
      <p:sp>
        <p:nvSpPr>
          <p:cNvPr id="19" name="18 - Θέση υποσέλιδου"/>
          <p:cNvSpPr>
            <a:spLocks noGrp="1"/>
          </p:cNvSpPr>
          <p:nvPr>
            <p:ph type="ftr" sz="quarter" idx="11"/>
          </p:nvPr>
        </p:nvSpPr>
        <p:spPr/>
        <p:txBody>
          <a:bodyPr/>
          <a:lstStyle>
            <a:lvl1pPr>
              <a:defRPr>
                <a:solidFill>
                  <a:schemeClr val="accent1">
                    <a:tint val="20000"/>
                  </a:schemeClr>
                </a:solidFill>
              </a:defRPr>
            </a:lvl1pPr>
            <a:extLst/>
          </a:lstStyle>
          <a:p>
            <a:pPr algn="r" rtl="0"/>
            <a:endParaRPr lang="el-GR" sz="1000" kern="1200">
              <a:solidFill>
                <a:srgbClr val="2DA2BF">
                  <a:tint val="20000"/>
                </a:srgbClr>
              </a:solidFill>
              <a:latin typeface="Lucida Sans Unicode"/>
              <a:ea typeface="+mn-ea"/>
              <a:cs typeface="+mn-cs"/>
            </a:endParaRPr>
          </a:p>
        </p:txBody>
      </p:sp>
      <p:sp>
        <p:nvSpPr>
          <p:cNvPr id="27" name="26 - Θέση αριθμού διαφάνειας"/>
          <p:cNvSpPr>
            <a:spLocks noGrp="1"/>
          </p:cNvSpPr>
          <p:nvPr>
            <p:ph type="sldNum" sz="quarter" idx="12"/>
          </p:nvPr>
        </p:nvSpPr>
        <p:spPr/>
        <p:txBody>
          <a:bodyPr/>
          <a:lstStyle>
            <a:lvl1pPr>
              <a:defRPr>
                <a:solidFill>
                  <a:srgbClr val="FFFFFF"/>
                </a:solidFill>
              </a:defRPr>
            </a:lvl1pPr>
            <a:extLst/>
          </a:lstStyle>
          <a:p>
            <a:pPr algn="r" rtl="0"/>
            <a:fld id="{876B4841-206F-424F-9E1C-2E7BFCF62D6E}" type="slidenum">
              <a:rPr lang="el-GR" sz="1000" kern="1200" smtClean="0">
                <a:latin typeface="Lucida Sans Unicode"/>
                <a:ea typeface="+mn-ea"/>
                <a:cs typeface="+mn-cs"/>
              </a:rPr>
              <a:pPr algn="r" rtl="0"/>
              <a:t>‹#›</a:t>
            </a:fld>
            <a:endParaRPr lang="el-GR" sz="1000" kern="1200">
              <a:latin typeface="Lucida Sans Unicode"/>
              <a:ea typeface="+mn-ea"/>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
        <p:nvSpPr>
          <p:cNvPr id="3" name="2 - Θέση εικόνας"/>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
        <p:nvSpPr>
          <p:cNvPr id="5" name="4 - Θέση ημερομηνίας"/>
          <p:cNvSpPr>
            <a:spLocks noGrp="1"/>
          </p:cNvSpPr>
          <p:nvPr>
            <p:ph type="dt" sz="half" idx="10"/>
          </p:nvPr>
        </p:nvSpPr>
        <p:spPr/>
        <p:txBody>
          <a:bodyPr/>
          <a:lstStyle>
            <a:lvl1pPr>
              <a:defRPr>
                <a:solidFill>
                  <a:schemeClr val="tx1"/>
                </a:solidFill>
              </a:defRPr>
            </a:lvl1pPr>
            <a:extLst/>
          </a:lstStyle>
          <a:p>
            <a:fld id="{D1E20086-99B7-403F-AC69-0138F39A45E8}" type="datetimeFigureOut">
              <a:rPr lang="el-GR" smtClean="0"/>
              <a:pPr/>
              <a:t>25/1/2019</a:t>
            </a:fld>
            <a:endParaRPr lang="el-GR"/>
          </a:p>
        </p:txBody>
      </p:sp>
      <p:sp>
        <p:nvSpPr>
          <p:cNvPr id="6" name="5 - Θέση υποσέλιδου"/>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l-GR"/>
          </a:p>
        </p:txBody>
      </p:sp>
      <p:sp>
        <p:nvSpPr>
          <p:cNvPr id="7" name="6 - Θέση αριθμού διαφάνειας"/>
          <p:cNvSpPr>
            <a:spLocks noGrp="1"/>
          </p:cNvSpPr>
          <p:nvPr>
            <p:ph type="sldNum" sz="quarter" idx="12"/>
          </p:nvPr>
        </p:nvSpPr>
        <p:spPr/>
        <p:txBody>
          <a:bodyPr/>
          <a:lstStyle>
            <a:lvl1pPr>
              <a:defRPr>
                <a:solidFill>
                  <a:schemeClr val="tx1"/>
                </a:solidFill>
              </a:defRPr>
            </a:lvl1pPr>
            <a:extLst/>
          </a:lstStyle>
          <a:p>
            <a:fld id="{876B4841-206F-424F-9E1C-2E7BFCF62D6E}" type="slidenum">
              <a:rPr lang="el-GR" smtClean="0"/>
              <a:pPr/>
              <a:t>‹#›</a:t>
            </a:fld>
            <a:endParaRPr lang="el-GR"/>
          </a:p>
        </p:txBody>
      </p:sp>
      <p:sp>
        <p:nvSpPr>
          <p:cNvPr id="2" name="1 - Τίτλος"/>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smtClean="0"/>
              <a:t>Kλικ για επεξεργασία του τίτλου</a:t>
            </a:r>
            <a:endParaRPr kumimoji="0" lang="en-US"/>
          </a:p>
        </p:txBody>
      </p:sp>
      <p:sp>
        <p:nvSpPr>
          <p:cNvPr id="8" name="7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 Ορθογώνιο τρίγωνο"/>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 Διάσημα"/>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 Διάσημα"/>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
        <p:nvSpPr>
          <p:cNvPr id="7" name="6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7" name="6 - Διάσημα"/>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
        <p:nvSpPr>
          <p:cNvPr id="8" name="7 - Διάσημα"/>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6" name="5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8" name="7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8" name="7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9" name="8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4" name="3 - Θέση υποσέλιδου"/>
          <p:cNvSpPr>
            <a:spLocks noGrp="1"/>
          </p:cNvSpPr>
          <p:nvPr>
            <p:ph type="ftr" sz="quarter" idx="11"/>
          </p:nvPr>
        </p:nvSpPr>
        <p:spPr/>
        <p:txBody>
          <a:bodyPr/>
          <a:lstStyle>
            <a:extLst/>
          </a:lstStyle>
          <a:p>
            <a:pPr algn="r" rtl="0"/>
            <a:endParaRPr lang="el-GR" sz="1000" kern="1200">
              <a:solidFill>
                <a:prstClr val="white"/>
              </a:solidFill>
              <a:latin typeface="Lucida Sans Unicode"/>
              <a:ea typeface="+mn-ea"/>
              <a:cs typeface="+mn-cs"/>
            </a:endParaRPr>
          </a:p>
        </p:txBody>
      </p:sp>
      <p:sp>
        <p:nvSpPr>
          <p:cNvPr id="5" name="4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6" name="5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3" name="2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4" name="3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727032" y="6407944"/>
            <a:ext cx="1920240" cy="365760"/>
          </a:xfrm>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6" name="5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
        <p:nvSpPr>
          <p:cNvPr id="3" name="2 - Θέση εικόνας"/>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
        <p:nvSpPr>
          <p:cNvPr id="5" name="4 - Θέση ημερομηνίας"/>
          <p:cNvSpPr>
            <a:spLocks noGrp="1"/>
          </p:cNvSpPr>
          <p:nvPr>
            <p:ph type="dt" sz="half" idx="10"/>
          </p:nvPr>
        </p:nvSpPr>
        <p:spPr/>
        <p:txBody>
          <a:bodyPr/>
          <a:lstStyle>
            <a:lvl1pPr>
              <a:defRPr>
                <a:solidFill>
                  <a:schemeClr val="tx1"/>
                </a:solidFill>
              </a:defRPr>
            </a:lvl1pPr>
            <a:extLst/>
          </a:lstStyle>
          <a:p>
            <a:pPr algn="l" rtl="0"/>
            <a:fld id="{D1E20086-99B7-403F-AC69-0138F39A45E8}" type="datetimeFigureOut">
              <a:rPr lang="el-GR" sz="1000" kern="1200" smtClean="0">
                <a:solidFill>
                  <a:prstClr val="white"/>
                </a:solidFill>
                <a:latin typeface="Lucida Sans Unicode"/>
                <a:ea typeface="+mn-ea"/>
                <a:cs typeface="+mn-cs"/>
              </a:rPr>
              <a:pPr algn="l" rtl="0"/>
              <a:t>25/1/2019</a:t>
            </a:fld>
            <a:endParaRPr lang="el-GR" sz="1000" kern="1200">
              <a:solidFill>
                <a:prstClr val="white"/>
              </a:solidFill>
              <a:latin typeface="Lucida Sans Unicode"/>
              <a:ea typeface="+mn-ea"/>
              <a:cs typeface="+mn-cs"/>
            </a:endParaRPr>
          </a:p>
        </p:txBody>
      </p:sp>
      <p:sp>
        <p:nvSpPr>
          <p:cNvPr id="6" name="5 - Θέση υποσέλιδου"/>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lgn="r" rtl="0"/>
            <a:endParaRPr lang="el-GR" sz="1000" kern="1200">
              <a:solidFill>
                <a:prstClr val="white"/>
              </a:solidFill>
              <a:latin typeface="Lucida Sans Unicode"/>
              <a:ea typeface="+mn-ea"/>
              <a:cs typeface="+mn-cs"/>
            </a:endParaRPr>
          </a:p>
        </p:txBody>
      </p:sp>
      <p:sp>
        <p:nvSpPr>
          <p:cNvPr id="7" name="6 - Θέση αριθμού διαφάνειας"/>
          <p:cNvSpPr>
            <a:spLocks noGrp="1"/>
          </p:cNvSpPr>
          <p:nvPr>
            <p:ph type="sldNum" sz="quarter" idx="12"/>
          </p:nvPr>
        </p:nvSpPr>
        <p:spPr/>
        <p:txBody>
          <a:bodyPr/>
          <a:lstStyle>
            <a:lvl1pPr>
              <a:defRPr>
                <a:solidFill>
                  <a:schemeClr val="tx1"/>
                </a:solidFill>
              </a:defRPr>
            </a:lvl1pPr>
            <a:extLst/>
          </a:lstStyle>
          <a:p>
            <a:pPr algn="r" rtl="0"/>
            <a:fld id="{876B4841-206F-424F-9E1C-2E7BFCF62D6E}" type="slidenum">
              <a:rPr lang="el-GR" sz="1000" kern="1200" smtClean="0">
                <a:solidFill>
                  <a:prstClr val="white"/>
                </a:solidFill>
                <a:latin typeface="Lucida Sans Unicode"/>
                <a:ea typeface="+mn-ea"/>
                <a:cs typeface="+mn-cs"/>
              </a:rPr>
              <a:pPr algn="r" rtl="0"/>
              <a:t>‹#›</a:t>
            </a:fld>
            <a:endParaRPr lang="el-GR" sz="1000" kern="1200">
              <a:solidFill>
                <a:prstClr val="white"/>
              </a:solidFill>
              <a:latin typeface="Lucida Sans Unicode"/>
              <a:ea typeface="+mn-ea"/>
              <a:cs typeface="+mn-cs"/>
            </a:endParaRPr>
          </a:p>
        </p:txBody>
      </p:sp>
      <p:sp>
        <p:nvSpPr>
          <p:cNvPr id="2" name="1 - Τίτλος"/>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smtClean="0"/>
              <a:t>Kλικ για επεξεργασία του τίτλου</a:t>
            </a:r>
            <a:endParaRPr kumimoji="0" lang="en-US"/>
          </a:p>
        </p:txBody>
      </p:sp>
      <p:sp>
        <p:nvSpPr>
          <p:cNvPr id="8" name="7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white"/>
              </a:solidFill>
              <a:latin typeface="Lucida Sans Unicode"/>
              <a:ea typeface="+mn-ea"/>
              <a:cs typeface="+mn-cs"/>
            </a:endParaRPr>
          </a:p>
        </p:txBody>
      </p:sp>
      <p:sp>
        <p:nvSpPr>
          <p:cNvPr id="9" name="8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white"/>
              </a:solidFill>
              <a:latin typeface="Lucida Sans Unicode"/>
              <a:ea typeface="+mn-ea"/>
              <a:cs typeface="+mn-cs"/>
            </a:endParaRPr>
          </a:p>
        </p:txBody>
      </p:sp>
      <p:sp>
        <p:nvSpPr>
          <p:cNvPr id="10" name="9 - Ορθογώνιο τρίγωνο"/>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1" name="10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 Διάσημα"/>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
        <p:nvSpPr>
          <p:cNvPr id="13" name="12 - Διάσημα"/>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rtl="0"/>
            <a:endParaRPr lang="en-US" kern="1200">
              <a:solidFill>
                <a:prstClr val="white"/>
              </a:solidFill>
              <a:latin typeface="Lucida Sans Unicode"/>
              <a:ea typeface="+mn-ea"/>
              <a:cs typeface="+mn-cs"/>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481329"/>
            <a:ext cx="8229600" cy="438607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44013" y="274640"/>
            <a:ext cx="1777470" cy="5592761"/>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1"/>
            <a:ext cx="6324600" cy="5592760"/>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lgn="l" rtl="0"/>
            <a:fld id="{D1E20086-99B7-403F-AC69-0138F39A45E8}" type="datetimeFigureOut">
              <a:rPr lang="el-GR" sz="1000" kern="1200">
                <a:solidFill>
                  <a:prstClr val="black"/>
                </a:solidFill>
                <a:latin typeface="Lucida Sans Unicode"/>
                <a:ea typeface="+mn-ea"/>
                <a:cs typeface="+mn-cs"/>
              </a:rPr>
              <a:pPr algn="l" rtl="0"/>
              <a:t>25/1/2019</a:t>
            </a:fld>
            <a:endParaRPr lang="el-GR" sz="1000" kern="1200">
              <a:solidFill>
                <a:prstClr val="black"/>
              </a:solidFill>
              <a:latin typeface="Lucida Sans Unicode"/>
              <a:ea typeface="+mn-ea"/>
              <a:cs typeface="+mn-cs"/>
            </a:endParaRPr>
          </a:p>
        </p:txBody>
      </p:sp>
      <p:sp>
        <p:nvSpPr>
          <p:cNvPr id="5" name="4 - Θέση υποσέλιδου"/>
          <p:cNvSpPr>
            <a:spLocks noGrp="1"/>
          </p:cNvSpPr>
          <p:nvPr>
            <p:ph type="ftr" sz="quarter" idx="11"/>
          </p:nvPr>
        </p:nvSpPr>
        <p:spPr/>
        <p:txBody>
          <a:bodyPr/>
          <a:lstStyle>
            <a:extLst/>
          </a:lstStyle>
          <a:p>
            <a:pPr algn="r" rtl="0"/>
            <a:endParaRPr lang="el-GR" sz="1000" kern="1200">
              <a:solidFill>
                <a:prstClr val="black"/>
              </a:solidFill>
              <a:latin typeface="Lucida Sans Unicode"/>
              <a:ea typeface="+mn-ea"/>
              <a:cs typeface="+mn-cs"/>
            </a:endParaRPr>
          </a:p>
        </p:txBody>
      </p:sp>
      <p:sp>
        <p:nvSpPr>
          <p:cNvPr id="6" name="5 - Θέση αριθμού διαφάνειας"/>
          <p:cNvSpPr>
            <a:spLocks noGrp="1"/>
          </p:cNvSpPr>
          <p:nvPr>
            <p:ph type="sldNum" sz="quarter" idx="12"/>
          </p:nvPr>
        </p:nvSpPr>
        <p:spPr/>
        <p:txBody>
          <a:bodyPr/>
          <a:lstStyle>
            <a:extLst/>
          </a:lstStyle>
          <a:p>
            <a:pPr algn="r" rtl="0"/>
            <a:fld id="{876B4841-206F-424F-9E1C-2E7BFCF62D6E}" type="slidenum">
              <a:rPr lang="el-GR" sz="1000" kern="1200">
                <a:solidFill>
                  <a:prstClr val="black"/>
                </a:solidFill>
                <a:latin typeface="Lucida Sans Unicode"/>
                <a:ea typeface="+mn-ea"/>
                <a:cs typeface="+mn-cs"/>
              </a:rPr>
              <a:pPr algn="r" rtl="0"/>
              <a:t>‹#›</a:t>
            </a:fld>
            <a:endParaRPr lang="el-GR" sz="1000" kern="1200">
              <a:solidFill>
                <a:prstClr val="black"/>
              </a:solidFill>
              <a:latin typeface="Lucida Sans Unicode"/>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13" Type="http://schemas.openxmlformats.org/officeDocument/2006/relationships/image" Target="../media/image1.jpeg"/><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13" Type="http://schemas.openxmlformats.org/officeDocument/2006/relationships/image" Target="../media/image1.jpeg"/><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13" Type="http://schemas.openxmlformats.org/officeDocument/2006/relationships/image" Target="../media/image1.jpeg"/><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0.xml"/><Relationship Id="rId13" Type="http://schemas.openxmlformats.org/officeDocument/2006/relationships/image" Target="../media/image1.jpeg"/><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theme" Target="../theme/theme13.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51.xml"/><Relationship Id="rId13" Type="http://schemas.openxmlformats.org/officeDocument/2006/relationships/image" Target="../media/image1.jpeg"/><Relationship Id="rId3" Type="http://schemas.openxmlformats.org/officeDocument/2006/relationships/slideLayout" Target="../slideLayouts/slideLayout146.xml"/><Relationship Id="rId7" Type="http://schemas.openxmlformats.org/officeDocument/2006/relationships/slideLayout" Target="../slideLayouts/slideLayout150.xml"/><Relationship Id="rId12" Type="http://schemas.openxmlformats.org/officeDocument/2006/relationships/theme" Target="../theme/theme14.xml"/><Relationship Id="rId2" Type="http://schemas.openxmlformats.org/officeDocument/2006/relationships/slideLayout" Target="../slideLayouts/slideLayout145.xml"/><Relationship Id="rId1" Type="http://schemas.openxmlformats.org/officeDocument/2006/relationships/slideLayout" Target="../slideLayouts/slideLayout144.xml"/><Relationship Id="rId6" Type="http://schemas.openxmlformats.org/officeDocument/2006/relationships/slideLayout" Target="../slideLayouts/slideLayout149.xml"/><Relationship Id="rId11" Type="http://schemas.openxmlformats.org/officeDocument/2006/relationships/slideLayout" Target="../slideLayouts/slideLayout154.xml"/><Relationship Id="rId5" Type="http://schemas.openxmlformats.org/officeDocument/2006/relationships/slideLayout" Target="../slideLayouts/slideLayout148.xml"/><Relationship Id="rId10" Type="http://schemas.openxmlformats.org/officeDocument/2006/relationships/slideLayout" Target="../slideLayouts/slideLayout153.xml"/><Relationship Id="rId4" Type="http://schemas.openxmlformats.org/officeDocument/2006/relationships/slideLayout" Target="../slideLayouts/slideLayout147.xml"/><Relationship Id="rId9" Type="http://schemas.openxmlformats.org/officeDocument/2006/relationships/slideLayout" Target="../slideLayouts/slideLayout152.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62.xml"/><Relationship Id="rId13" Type="http://schemas.openxmlformats.org/officeDocument/2006/relationships/image" Target="../media/image1.jpeg"/><Relationship Id="rId3" Type="http://schemas.openxmlformats.org/officeDocument/2006/relationships/slideLayout" Target="../slideLayouts/slideLayout157.xml"/><Relationship Id="rId7" Type="http://schemas.openxmlformats.org/officeDocument/2006/relationships/slideLayout" Target="../slideLayouts/slideLayout161.xml"/><Relationship Id="rId12" Type="http://schemas.openxmlformats.org/officeDocument/2006/relationships/theme" Target="../theme/theme15.xml"/><Relationship Id="rId2" Type="http://schemas.openxmlformats.org/officeDocument/2006/relationships/slideLayout" Target="../slideLayouts/slideLayout156.xml"/><Relationship Id="rId1" Type="http://schemas.openxmlformats.org/officeDocument/2006/relationships/slideLayout" Target="../slideLayouts/slideLayout155.xml"/><Relationship Id="rId6" Type="http://schemas.openxmlformats.org/officeDocument/2006/relationships/slideLayout" Target="../slideLayouts/slideLayout160.xml"/><Relationship Id="rId11" Type="http://schemas.openxmlformats.org/officeDocument/2006/relationships/slideLayout" Target="../slideLayouts/slideLayout165.xml"/><Relationship Id="rId5" Type="http://schemas.openxmlformats.org/officeDocument/2006/relationships/slideLayout" Target="../slideLayouts/slideLayout159.xml"/><Relationship Id="rId10" Type="http://schemas.openxmlformats.org/officeDocument/2006/relationships/slideLayout" Target="../slideLayouts/slideLayout164.xml"/><Relationship Id="rId4" Type="http://schemas.openxmlformats.org/officeDocument/2006/relationships/slideLayout" Target="../slideLayouts/slideLayout158.xml"/><Relationship Id="rId9" Type="http://schemas.openxmlformats.org/officeDocument/2006/relationships/slideLayout" Target="../slideLayouts/slideLayout163.xml"/></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173.xml"/><Relationship Id="rId13" Type="http://schemas.openxmlformats.org/officeDocument/2006/relationships/image" Target="../media/image1.jpeg"/><Relationship Id="rId3" Type="http://schemas.openxmlformats.org/officeDocument/2006/relationships/slideLayout" Target="../slideLayouts/slideLayout168.xml"/><Relationship Id="rId7" Type="http://schemas.openxmlformats.org/officeDocument/2006/relationships/slideLayout" Target="../slideLayouts/slideLayout172.xml"/><Relationship Id="rId12" Type="http://schemas.openxmlformats.org/officeDocument/2006/relationships/theme" Target="../theme/theme16.xml"/><Relationship Id="rId2" Type="http://schemas.openxmlformats.org/officeDocument/2006/relationships/slideLayout" Target="../slideLayouts/slideLayout167.xml"/><Relationship Id="rId1" Type="http://schemas.openxmlformats.org/officeDocument/2006/relationships/slideLayout" Target="../slideLayouts/slideLayout166.xml"/><Relationship Id="rId6" Type="http://schemas.openxmlformats.org/officeDocument/2006/relationships/slideLayout" Target="../slideLayouts/slideLayout171.xml"/><Relationship Id="rId11" Type="http://schemas.openxmlformats.org/officeDocument/2006/relationships/slideLayout" Target="../slideLayouts/slideLayout176.xml"/><Relationship Id="rId5" Type="http://schemas.openxmlformats.org/officeDocument/2006/relationships/slideLayout" Target="../slideLayouts/slideLayout170.xml"/><Relationship Id="rId10" Type="http://schemas.openxmlformats.org/officeDocument/2006/relationships/slideLayout" Target="../slideLayouts/slideLayout175.xml"/><Relationship Id="rId4" Type="http://schemas.openxmlformats.org/officeDocument/2006/relationships/slideLayout" Target="../slideLayouts/slideLayout169.xml"/><Relationship Id="rId9" Type="http://schemas.openxmlformats.org/officeDocument/2006/relationships/slideLayout" Target="../slideLayouts/slideLayout174.xml"/></Relationships>
</file>

<file path=ppt/slideMasters/_rels/slideMaster17.xml.rels><?xml version="1.0" encoding="UTF-8" standalone="yes"?>
<Relationships xmlns="http://schemas.openxmlformats.org/package/2006/relationships"><Relationship Id="rId8" Type="http://schemas.openxmlformats.org/officeDocument/2006/relationships/slideLayout" Target="../slideLayouts/slideLayout184.xml"/><Relationship Id="rId13" Type="http://schemas.openxmlformats.org/officeDocument/2006/relationships/image" Target="../media/image1.jpeg"/><Relationship Id="rId3" Type="http://schemas.openxmlformats.org/officeDocument/2006/relationships/slideLayout" Target="../slideLayouts/slideLayout179.xml"/><Relationship Id="rId7" Type="http://schemas.openxmlformats.org/officeDocument/2006/relationships/slideLayout" Target="../slideLayouts/slideLayout183.xml"/><Relationship Id="rId12" Type="http://schemas.openxmlformats.org/officeDocument/2006/relationships/theme" Target="../theme/theme17.xml"/><Relationship Id="rId2" Type="http://schemas.openxmlformats.org/officeDocument/2006/relationships/slideLayout" Target="../slideLayouts/slideLayout178.xml"/><Relationship Id="rId1" Type="http://schemas.openxmlformats.org/officeDocument/2006/relationships/slideLayout" Target="../slideLayouts/slideLayout177.xml"/><Relationship Id="rId6" Type="http://schemas.openxmlformats.org/officeDocument/2006/relationships/slideLayout" Target="../slideLayouts/slideLayout182.xml"/><Relationship Id="rId11" Type="http://schemas.openxmlformats.org/officeDocument/2006/relationships/slideLayout" Target="../slideLayouts/slideLayout187.xml"/><Relationship Id="rId5" Type="http://schemas.openxmlformats.org/officeDocument/2006/relationships/slideLayout" Target="../slideLayouts/slideLayout181.xml"/><Relationship Id="rId10" Type="http://schemas.openxmlformats.org/officeDocument/2006/relationships/slideLayout" Target="../slideLayouts/slideLayout186.xml"/><Relationship Id="rId4" Type="http://schemas.openxmlformats.org/officeDocument/2006/relationships/slideLayout" Target="../slideLayouts/slideLayout180.xml"/><Relationship Id="rId9" Type="http://schemas.openxmlformats.org/officeDocument/2006/relationships/slideLayout" Target="../slideLayouts/slideLayout185.xml"/></Relationships>
</file>

<file path=ppt/slideMasters/_rels/slideMaster18.xml.rels><?xml version="1.0" encoding="UTF-8" standalone="yes"?>
<Relationships xmlns="http://schemas.openxmlformats.org/package/2006/relationships"><Relationship Id="rId8" Type="http://schemas.openxmlformats.org/officeDocument/2006/relationships/slideLayout" Target="../slideLayouts/slideLayout195.xml"/><Relationship Id="rId13" Type="http://schemas.openxmlformats.org/officeDocument/2006/relationships/image" Target="../media/image1.jpeg"/><Relationship Id="rId3" Type="http://schemas.openxmlformats.org/officeDocument/2006/relationships/slideLayout" Target="../slideLayouts/slideLayout190.xml"/><Relationship Id="rId7" Type="http://schemas.openxmlformats.org/officeDocument/2006/relationships/slideLayout" Target="../slideLayouts/slideLayout194.xml"/><Relationship Id="rId12" Type="http://schemas.openxmlformats.org/officeDocument/2006/relationships/theme" Target="../theme/theme18.xml"/><Relationship Id="rId2" Type="http://schemas.openxmlformats.org/officeDocument/2006/relationships/slideLayout" Target="../slideLayouts/slideLayout189.xml"/><Relationship Id="rId1" Type="http://schemas.openxmlformats.org/officeDocument/2006/relationships/slideLayout" Target="../slideLayouts/slideLayout188.xml"/><Relationship Id="rId6" Type="http://schemas.openxmlformats.org/officeDocument/2006/relationships/slideLayout" Target="../slideLayouts/slideLayout193.xml"/><Relationship Id="rId11" Type="http://schemas.openxmlformats.org/officeDocument/2006/relationships/slideLayout" Target="../slideLayouts/slideLayout198.xml"/><Relationship Id="rId5" Type="http://schemas.openxmlformats.org/officeDocument/2006/relationships/slideLayout" Target="../slideLayouts/slideLayout192.xml"/><Relationship Id="rId10" Type="http://schemas.openxmlformats.org/officeDocument/2006/relationships/slideLayout" Target="../slideLayouts/slideLayout197.xml"/><Relationship Id="rId4" Type="http://schemas.openxmlformats.org/officeDocument/2006/relationships/slideLayout" Target="../slideLayouts/slideLayout191.xml"/><Relationship Id="rId9" Type="http://schemas.openxmlformats.org/officeDocument/2006/relationships/slideLayout" Target="../slideLayouts/slideLayout196.xml"/></Relationships>
</file>

<file path=ppt/slideMasters/_rels/slideMaster19.xml.rels><?xml version="1.0" encoding="UTF-8" standalone="yes"?>
<Relationships xmlns="http://schemas.openxmlformats.org/package/2006/relationships"><Relationship Id="rId8" Type="http://schemas.openxmlformats.org/officeDocument/2006/relationships/slideLayout" Target="../slideLayouts/slideLayout206.xml"/><Relationship Id="rId13" Type="http://schemas.openxmlformats.org/officeDocument/2006/relationships/image" Target="../media/image1.jpeg"/><Relationship Id="rId3" Type="http://schemas.openxmlformats.org/officeDocument/2006/relationships/slideLayout" Target="../slideLayouts/slideLayout201.xml"/><Relationship Id="rId7" Type="http://schemas.openxmlformats.org/officeDocument/2006/relationships/slideLayout" Target="../slideLayouts/slideLayout205.xml"/><Relationship Id="rId12" Type="http://schemas.openxmlformats.org/officeDocument/2006/relationships/theme" Target="../theme/theme19.xml"/><Relationship Id="rId2" Type="http://schemas.openxmlformats.org/officeDocument/2006/relationships/slideLayout" Target="../slideLayouts/slideLayout200.xml"/><Relationship Id="rId1" Type="http://schemas.openxmlformats.org/officeDocument/2006/relationships/slideLayout" Target="../slideLayouts/slideLayout199.xml"/><Relationship Id="rId6" Type="http://schemas.openxmlformats.org/officeDocument/2006/relationships/slideLayout" Target="../slideLayouts/slideLayout204.xml"/><Relationship Id="rId11" Type="http://schemas.openxmlformats.org/officeDocument/2006/relationships/slideLayout" Target="../slideLayouts/slideLayout209.xml"/><Relationship Id="rId5" Type="http://schemas.openxmlformats.org/officeDocument/2006/relationships/slideLayout" Target="../slideLayouts/slideLayout203.xml"/><Relationship Id="rId10" Type="http://schemas.openxmlformats.org/officeDocument/2006/relationships/slideLayout" Target="../slideLayouts/slideLayout208.xml"/><Relationship Id="rId4" Type="http://schemas.openxmlformats.org/officeDocument/2006/relationships/slideLayout" Target="../slideLayouts/slideLayout202.xml"/><Relationship Id="rId9" Type="http://schemas.openxmlformats.org/officeDocument/2006/relationships/slideLayout" Target="../slideLayouts/slideLayout207.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1.jpe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13" Type="http://schemas.openxmlformats.org/officeDocument/2006/relationships/image" Target="../media/image1.jpeg"/><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13" Type="http://schemas.openxmlformats.org/officeDocument/2006/relationships/image" Target="../media/image1.jpeg"/><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13" Type="http://schemas.openxmlformats.org/officeDocument/2006/relationships/image" Target="../media/image1.jpeg"/><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 Ορθογώνιο τρίγωνο"/>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1E20086-99B7-403F-AC69-0138F39A45E8}" type="datetimeFigureOut">
              <a:rPr lang="el-GR" smtClean="0"/>
              <a:pPr/>
              <a:t>25/1/2019</a:t>
            </a:fld>
            <a:endParaRPr lang="el-GR"/>
          </a:p>
        </p:txBody>
      </p:sp>
      <p:sp>
        <p:nvSpPr>
          <p:cNvPr id="22" name="21 - Θέση υποσέλιδου"/>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l-GR"/>
          </a:p>
        </p:txBody>
      </p:sp>
      <p:sp>
        <p:nvSpPr>
          <p:cNvPr id="18" name="17 - Θέση αριθμού διαφάνειας"/>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76B4841-206F-424F-9E1C-2E7BFCF62D6E}"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4069" r:id="rId1"/>
    <p:sldLayoutId id="2147484070" r:id="rId2"/>
    <p:sldLayoutId id="2147484071" r:id="rId3"/>
    <p:sldLayoutId id="2147484072" r:id="rId4"/>
    <p:sldLayoutId id="2147484073" r:id="rId5"/>
    <p:sldLayoutId id="2147484074" r:id="rId6"/>
    <p:sldLayoutId id="2147484075" r:id="rId7"/>
    <p:sldLayoutId id="2147484076" r:id="rId8"/>
    <p:sldLayoutId id="2147484077" r:id="rId9"/>
    <p:sldLayoutId id="2147484078" r:id="rId10"/>
    <p:sldLayoutId id="214748407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2" name="11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4" name="13 - Ορθογώνιο τρίγωνο"/>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5" name="14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rtl="0"/>
            <a:fld id="{D1E20086-99B7-403F-AC69-0138F39A45E8}" type="datetimeFigureOut">
              <a:rPr lang="el-GR" kern="1200" smtClean="0">
                <a:solidFill>
                  <a:prstClr val="black"/>
                </a:solidFill>
                <a:latin typeface="Lucida Sans Unicode"/>
                <a:ea typeface="+mn-ea"/>
                <a:cs typeface="+mn-cs"/>
              </a:rPr>
              <a:pPr rtl="0"/>
              <a:t>25/1/2019</a:t>
            </a:fld>
            <a:endParaRPr lang="el-GR" kern="1200">
              <a:solidFill>
                <a:prstClr val="black"/>
              </a:solidFill>
              <a:latin typeface="Lucida Sans Unicode"/>
              <a:ea typeface="+mn-ea"/>
              <a:cs typeface="+mn-cs"/>
            </a:endParaRPr>
          </a:p>
        </p:txBody>
      </p:sp>
      <p:sp>
        <p:nvSpPr>
          <p:cNvPr id="22" name="21 - Θέση υποσέλιδου"/>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rtl="0"/>
            <a:endParaRPr lang="el-GR" kern="1200">
              <a:solidFill>
                <a:prstClr val="black"/>
              </a:solidFill>
              <a:latin typeface="Lucida Sans Unicode"/>
              <a:ea typeface="+mn-ea"/>
              <a:cs typeface="+mn-cs"/>
            </a:endParaRPr>
          </a:p>
        </p:txBody>
      </p:sp>
      <p:sp>
        <p:nvSpPr>
          <p:cNvPr id="18" name="17 - Θέση αριθμού διαφάνειας"/>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rtl="0"/>
            <a:fld id="{876B4841-206F-424F-9E1C-2E7BFCF62D6E}" type="slidenum">
              <a:rPr lang="el-GR" kern="1200" smtClean="0">
                <a:solidFill>
                  <a:prstClr val="black"/>
                </a:solidFill>
                <a:latin typeface="Lucida Sans Unicode"/>
                <a:ea typeface="+mn-ea"/>
                <a:cs typeface="+mn-cs"/>
              </a:rPr>
              <a:pPr rtl="0"/>
              <a:t>‹#›</a:t>
            </a:fld>
            <a:endParaRPr lang="el-GR" kern="1200">
              <a:solidFill>
                <a:prstClr val="black"/>
              </a:solidFill>
              <a:latin typeface="Lucida Sans Unicode"/>
              <a:ea typeface="+mn-ea"/>
              <a:cs typeface="+mn-cs"/>
            </a:endParaRPr>
          </a:p>
        </p:txBody>
      </p:sp>
    </p:spTree>
  </p:cSld>
  <p:clrMap bg1="lt1" tx1="dk1" bg2="lt2" tx2="dk2" accent1="accent1" accent2="accent2" accent3="accent3" accent4="accent4" accent5="accent5" accent6="accent6" hlink="hlink" folHlink="folHlink"/>
  <p:sldLayoutIdLst>
    <p:sldLayoutId id="2147484189" r:id="rId1"/>
    <p:sldLayoutId id="2147484190" r:id="rId2"/>
    <p:sldLayoutId id="2147484191" r:id="rId3"/>
    <p:sldLayoutId id="2147484192" r:id="rId4"/>
    <p:sldLayoutId id="2147484193" r:id="rId5"/>
    <p:sldLayoutId id="2147484194" r:id="rId6"/>
    <p:sldLayoutId id="2147484195" r:id="rId7"/>
    <p:sldLayoutId id="2147484196" r:id="rId8"/>
    <p:sldLayoutId id="2147484197" r:id="rId9"/>
    <p:sldLayoutId id="2147484198" r:id="rId10"/>
    <p:sldLayoutId id="214748419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2" name="11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4" name="13 - Ορθογώνιο τρίγωνο"/>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5" name="14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rtl="0"/>
            <a:fld id="{D1E20086-99B7-403F-AC69-0138F39A45E8}" type="datetimeFigureOut">
              <a:rPr lang="el-GR" kern="1200" smtClean="0">
                <a:solidFill>
                  <a:prstClr val="black"/>
                </a:solidFill>
                <a:latin typeface="Lucida Sans Unicode"/>
                <a:ea typeface="+mn-ea"/>
                <a:cs typeface="+mn-cs"/>
              </a:rPr>
              <a:pPr rtl="0"/>
              <a:t>25/1/2019</a:t>
            </a:fld>
            <a:endParaRPr lang="el-GR" kern="1200">
              <a:solidFill>
                <a:prstClr val="black"/>
              </a:solidFill>
              <a:latin typeface="Lucida Sans Unicode"/>
              <a:ea typeface="+mn-ea"/>
              <a:cs typeface="+mn-cs"/>
            </a:endParaRPr>
          </a:p>
        </p:txBody>
      </p:sp>
      <p:sp>
        <p:nvSpPr>
          <p:cNvPr id="22" name="21 - Θέση υποσέλιδου"/>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rtl="0"/>
            <a:endParaRPr lang="el-GR" kern="1200">
              <a:solidFill>
                <a:prstClr val="black"/>
              </a:solidFill>
              <a:latin typeface="Lucida Sans Unicode"/>
              <a:ea typeface="+mn-ea"/>
              <a:cs typeface="+mn-cs"/>
            </a:endParaRPr>
          </a:p>
        </p:txBody>
      </p:sp>
      <p:sp>
        <p:nvSpPr>
          <p:cNvPr id="18" name="17 - Θέση αριθμού διαφάνειας"/>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rtl="0"/>
            <a:fld id="{876B4841-206F-424F-9E1C-2E7BFCF62D6E}" type="slidenum">
              <a:rPr lang="el-GR" kern="1200" smtClean="0">
                <a:solidFill>
                  <a:prstClr val="black"/>
                </a:solidFill>
                <a:latin typeface="Lucida Sans Unicode"/>
                <a:ea typeface="+mn-ea"/>
                <a:cs typeface="+mn-cs"/>
              </a:rPr>
              <a:pPr rtl="0"/>
              <a:t>‹#›</a:t>
            </a:fld>
            <a:endParaRPr lang="el-GR" kern="1200">
              <a:solidFill>
                <a:prstClr val="black"/>
              </a:solidFill>
              <a:latin typeface="Lucida Sans Unicode"/>
              <a:ea typeface="+mn-ea"/>
              <a:cs typeface="+mn-cs"/>
            </a:endParaRPr>
          </a:p>
        </p:txBody>
      </p:sp>
    </p:spTree>
  </p:cSld>
  <p:clrMap bg1="lt1" tx1="dk1" bg2="lt2" tx2="dk2" accent1="accent1" accent2="accent2" accent3="accent3" accent4="accent4" accent5="accent5" accent6="accent6" hlink="hlink" folHlink="folHlink"/>
  <p:sldLayoutIdLst>
    <p:sldLayoutId id="2147484201" r:id="rId1"/>
    <p:sldLayoutId id="2147484202" r:id="rId2"/>
    <p:sldLayoutId id="2147484203" r:id="rId3"/>
    <p:sldLayoutId id="2147484204" r:id="rId4"/>
    <p:sldLayoutId id="2147484205" r:id="rId5"/>
    <p:sldLayoutId id="2147484206" r:id="rId6"/>
    <p:sldLayoutId id="2147484207" r:id="rId7"/>
    <p:sldLayoutId id="2147484208" r:id="rId8"/>
    <p:sldLayoutId id="2147484209" r:id="rId9"/>
    <p:sldLayoutId id="2147484210" r:id="rId10"/>
    <p:sldLayoutId id="214748421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2" name="11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4" name="13 - Ορθογώνιο τρίγωνο"/>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5" name="14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rtl="0"/>
            <a:fld id="{D1E20086-99B7-403F-AC69-0138F39A45E8}" type="datetimeFigureOut">
              <a:rPr lang="el-GR" kern="1200" smtClean="0">
                <a:solidFill>
                  <a:prstClr val="black"/>
                </a:solidFill>
                <a:latin typeface="Lucida Sans Unicode"/>
                <a:ea typeface="+mn-ea"/>
                <a:cs typeface="+mn-cs"/>
              </a:rPr>
              <a:pPr rtl="0"/>
              <a:t>25/1/2019</a:t>
            </a:fld>
            <a:endParaRPr lang="el-GR" kern="1200">
              <a:solidFill>
                <a:prstClr val="black"/>
              </a:solidFill>
              <a:latin typeface="Lucida Sans Unicode"/>
              <a:ea typeface="+mn-ea"/>
              <a:cs typeface="+mn-cs"/>
            </a:endParaRPr>
          </a:p>
        </p:txBody>
      </p:sp>
      <p:sp>
        <p:nvSpPr>
          <p:cNvPr id="22" name="21 - Θέση υποσέλιδου"/>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rtl="0"/>
            <a:endParaRPr lang="el-GR" kern="1200">
              <a:solidFill>
                <a:prstClr val="black"/>
              </a:solidFill>
              <a:latin typeface="Lucida Sans Unicode"/>
              <a:ea typeface="+mn-ea"/>
              <a:cs typeface="+mn-cs"/>
            </a:endParaRPr>
          </a:p>
        </p:txBody>
      </p:sp>
      <p:sp>
        <p:nvSpPr>
          <p:cNvPr id="18" name="17 - Θέση αριθμού διαφάνειας"/>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rtl="0"/>
            <a:fld id="{876B4841-206F-424F-9E1C-2E7BFCF62D6E}" type="slidenum">
              <a:rPr lang="el-GR" kern="1200" smtClean="0">
                <a:solidFill>
                  <a:prstClr val="black"/>
                </a:solidFill>
                <a:latin typeface="Lucida Sans Unicode"/>
                <a:ea typeface="+mn-ea"/>
                <a:cs typeface="+mn-cs"/>
              </a:rPr>
              <a:pPr rtl="0"/>
              <a:t>‹#›</a:t>
            </a:fld>
            <a:endParaRPr lang="el-GR" kern="1200">
              <a:solidFill>
                <a:prstClr val="black"/>
              </a:solidFill>
              <a:latin typeface="Lucida Sans Unicode"/>
              <a:ea typeface="+mn-ea"/>
              <a:cs typeface="+mn-cs"/>
            </a:endParaRPr>
          </a:p>
        </p:txBody>
      </p:sp>
    </p:spTree>
  </p:cSld>
  <p:clrMap bg1="lt1" tx1="dk1" bg2="lt2" tx2="dk2" accent1="accent1" accent2="accent2" accent3="accent3" accent4="accent4" accent5="accent5" accent6="accent6" hlink="hlink" folHlink="folHlink"/>
  <p:sldLayoutIdLst>
    <p:sldLayoutId id="2147484213" r:id="rId1"/>
    <p:sldLayoutId id="2147484214" r:id="rId2"/>
    <p:sldLayoutId id="2147484215" r:id="rId3"/>
    <p:sldLayoutId id="2147484216" r:id="rId4"/>
    <p:sldLayoutId id="2147484217" r:id="rId5"/>
    <p:sldLayoutId id="2147484218" r:id="rId6"/>
    <p:sldLayoutId id="2147484219" r:id="rId7"/>
    <p:sldLayoutId id="2147484220" r:id="rId8"/>
    <p:sldLayoutId id="2147484221" r:id="rId9"/>
    <p:sldLayoutId id="2147484222" r:id="rId10"/>
    <p:sldLayoutId id="214748422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2" name="11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4" name="13 - Ορθογώνιο τρίγωνο"/>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5" name="14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rtl="0"/>
            <a:fld id="{D1E20086-99B7-403F-AC69-0138F39A45E8}" type="datetimeFigureOut">
              <a:rPr lang="el-GR" kern="1200" smtClean="0">
                <a:solidFill>
                  <a:prstClr val="black"/>
                </a:solidFill>
                <a:latin typeface="Lucida Sans Unicode"/>
                <a:ea typeface="+mn-ea"/>
                <a:cs typeface="+mn-cs"/>
              </a:rPr>
              <a:pPr rtl="0"/>
              <a:t>25/1/2019</a:t>
            </a:fld>
            <a:endParaRPr lang="el-GR" kern="1200">
              <a:solidFill>
                <a:prstClr val="black"/>
              </a:solidFill>
              <a:latin typeface="Lucida Sans Unicode"/>
              <a:ea typeface="+mn-ea"/>
              <a:cs typeface="+mn-cs"/>
            </a:endParaRPr>
          </a:p>
        </p:txBody>
      </p:sp>
      <p:sp>
        <p:nvSpPr>
          <p:cNvPr id="22" name="21 - Θέση υποσέλιδου"/>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rtl="0"/>
            <a:endParaRPr lang="el-GR" kern="1200">
              <a:solidFill>
                <a:prstClr val="black"/>
              </a:solidFill>
              <a:latin typeface="Lucida Sans Unicode"/>
              <a:ea typeface="+mn-ea"/>
              <a:cs typeface="+mn-cs"/>
            </a:endParaRPr>
          </a:p>
        </p:txBody>
      </p:sp>
      <p:sp>
        <p:nvSpPr>
          <p:cNvPr id="18" name="17 - Θέση αριθμού διαφάνειας"/>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rtl="0"/>
            <a:fld id="{876B4841-206F-424F-9E1C-2E7BFCF62D6E}" type="slidenum">
              <a:rPr lang="el-GR" kern="1200" smtClean="0">
                <a:solidFill>
                  <a:prstClr val="black"/>
                </a:solidFill>
                <a:latin typeface="Lucida Sans Unicode"/>
                <a:ea typeface="+mn-ea"/>
                <a:cs typeface="+mn-cs"/>
              </a:rPr>
              <a:pPr rtl="0"/>
              <a:t>‹#›</a:t>
            </a:fld>
            <a:endParaRPr lang="el-GR" kern="1200">
              <a:solidFill>
                <a:prstClr val="black"/>
              </a:solidFill>
              <a:latin typeface="Lucida Sans Unicode"/>
              <a:ea typeface="+mn-ea"/>
              <a:cs typeface="+mn-cs"/>
            </a:endParaRPr>
          </a:p>
        </p:txBody>
      </p:sp>
    </p:spTree>
  </p:cSld>
  <p:clrMap bg1="lt1" tx1="dk1" bg2="lt2" tx2="dk2" accent1="accent1" accent2="accent2" accent3="accent3" accent4="accent4" accent5="accent5" accent6="accent6" hlink="hlink" folHlink="folHlink"/>
  <p:sldLayoutIdLst>
    <p:sldLayoutId id="2147484225" r:id="rId1"/>
    <p:sldLayoutId id="2147484226" r:id="rId2"/>
    <p:sldLayoutId id="2147484227" r:id="rId3"/>
    <p:sldLayoutId id="2147484228" r:id="rId4"/>
    <p:sldLayoutId id="2147484229" r:id="rId5"/>
    <p:sldLayoutId id="2147484230" r:id="rId6"/>
    <p:sldLayoutId id="2147484231" r:id="rId7"/>
    <p:sldLayoutId id="2147484232" r:id="rId8"/>
    <p:sldLayoutId id="2147484233" r:id="rId9"/>
    <p:sldLayoutId id="2147484234" r:id="rId10"/>
    <p:sldLayoutId id="214748423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2" name="11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4" name="13 - Ορθογώνιο τρίγωνο"/>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5" name="14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rtl="0"/>
            <a:fld id="{D1E20086-99B7-403F-AC69-0138F39A45E8}" type="datetimeFigureOut">
              <a:rPr lang="el-GR" kern="1200" smtClean="0">
                <a:solidFill>
                  <a:prstClr val="black"/>
                </a:solidFill>
                <a:latin typeface="Lucida Sans Unicode"/>
                <a:ea typeface="+mn-ea"/>
                <a:cs typeface="+mn-cs"/>
              </a:rPr>
              <a:pPr rtl="0"/>
              <a:t>25/1/2019</a:t>
            </a:fld>
            <a:endParaRPr lang="el-GR" kern="1200">
              <a:solidFill>
                <a:prstClr val="black"/>
              </a:solidFill>
              <a:latin typeface="Lucida Sans Unicode"/>
              <a:ea typeface="+mn-ea"/>
              <a:cs typeface="+mn-cs"/>
            </a:endParaRPr>
          </a:p>
        </p:txBody>
      </p:sp>
      <p:sp>
        <p:nvSpPr>
          <p:cNvPr id="22" name="21 - Θέση υποσέλιδου"/>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rtl="0"/>
            <a:endParaRPr lang="el-GR" kern="1200">
              <a:solidFill>
                <a:prstClr val="black"/>
              </a:solidFill>
              <a:latin typeface="Lucida Sans Unicode"/>
              <a:ea typeface="+mn-ea"/>
              <a:cs typeface="+mn-cs"/>
            </a:endParaRPr>
          </a:p>
        </p:txBody>
      </p:sp>
      <p:sp>
        <p:nvSpPr>
          <p:cNvPr id="18" name="17 - Θέση αριθμού διαφάνειας"/>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rtl="0"/>
            <a:fld id="{876B4841-206F-424F-9E1C-2E7BFCF62D6E}" type="slidenum">
              <a:rPr lang="el-GR" kern="1200" smtClean="0">
                <a:solidFill>
                  <a:prstClr val="black"/>
                </a:solidFill>
                <a:latin typeface="Lucida Sans Unicode"/>
                <a:ea typeface="+mn-ea"/>
                <a:cs typeface="+mn-cs"/>
              </a:rPr>
              <a:pPr rtl="0"/>
              <a:t>‹#›</a:t>
            </a:fld>
            <a:endParaRPr lang="el-GR" kern="1200">
              <a:solidFill>
                <a:prstClr val="black"/>
              </a:solidFill>
              <a:latin typeface="Lucida Sans Unicode"/>
              <a:ea typeface="+mn-ea"/>
              <a:cs typeface="+mn-cs"/>
            </a:endParaRPr>
          </a:p>
        </p:txBody>
      </p:sp>
    </p:spTree>
  </p:cSld>
  <p:clrMap bg1="lt1" tx1="dk1" bg2="lt2" tx2="dk2" accent1="accent1" accent2="accent2" accent3="accent3" accent4="accent4" accent5="accent5" accent6="accent6" hlink="hlink" folHlink="folHlink"/>
  <p:sldLayoutIdLst>
    <p:sldLayoutId id="2147484237" r:id="rId1"/>
    <p:sldLayoutId id="2147484238" r:id="rId2"/>
    <p:sldLayoutId id="2147484239" r:id="rId3"/>
    <p:sldLayoutId id="2147484240" r:id="rId4"/>
    <p:sldLayoutId id="2147484241" r:id="rId5"/>
    <p:sldLayoutId id="2147484242" r:id="rId6"/>
    <p:sldLayoutId id="2147484243" r:id="rId7"/>
    <p:sldLayoutId id="2147484244" r:id="rId8"/>
    <p:sldLayoutId id="2147484245" r:id="rId9"/>
    <p:sldLayoutId id="2147484246" r:id="rId10"/>
    <p:sldLayoutId id="214748424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2" name="11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4" name="13 - Ορθογώνιο τρίγωνο"/>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5" name="14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rtl="0"/>
            <a:fld id="{D1E20086-99B7-403F-AC69-0138F39A45E8}" type="datetimeFigureOut">
              <a:rPr lang="el-GR" kern="1200" smtClean="0">
                <a:solidFill>
                  <a:prstClr val="black"/>
                </a:solidFill>
                <a:latin typeface="Lucida Sans Unicode"/>
                <a:ea typeface="+mn-ea"/>
                <a:cs typeface="+mn-cs"/>
              </a:rPr>
              <a:pPr rtl="0"/>
              <a:t>25/1/2019</a:t>
            </a:fld>
            <a:endParaRPr lang="el-GR" kern="1200">
              <a:solidFill>
                <a:prstClr val="black"/>
              </a:solidFill>
              <a:latin typeface="Lucida Sans Unicode"/>
              <a:ea typeface="+mn-ea"/>
              <a:cs typeface="+mn-cs"/>
            </a:endParaRPr>
          </a:p>
        </p:txBody>
      </p:sp>
      <p:sp>
        <p:nvSpPr>
          <p:cNvPr id="22" name="21 - Θέση υποσέλιδου"/>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rtl="0"/>
            <a:endParaRPr lang="el-GR" kern="1200">
              <a:solidFill>
                <a:prstClr val="black"/>
              </a:solidFill>
              <a:latin typeface="Lucida Sans Unicode"/>
              <a:ea typeface="+mn-ea"/>
              <a:cs typeface="+mn-cs"/>
            </a:endParaRPr>
          </a:p>
        </p:txBody>
      </p:sp>
      <p:sp>
        <p:nvSpPr>
          <p:cNvPr id="18" name="17 - Θέση αριθμού διαφάνειας"/>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rtl="0"/>
            <a:fld id="{876B4841-206F-424F-9E1C-2E7BFCF62D6E}" type="slidenum">
              <a:rPr lang="el-GR" kern="1200" smtClean="0">
                <a:solidFill>
                  <a:prstClr val="black"/>
                </a:solidFill>
                <a:latin typeface="Lucida Sans Unicode"/>
                <a:ea typeface="+mn-ea"/>
                <a:cs typeface="+mn-cs"/>
              </a:rPr>
              <a:pPr rtl="0"/>
              <a:t>‹#›</a:t>
            </a:fld>
            <a:endParaRPr lang="el-GR" kern="1200">
              <a:solidFill>
                <a:prstClr val="black"/>
              </a:solidFill>
              <a:latin typeface="Lucida Sans Unicode"/>
              <a:ea typeface="+mn-ea"/>
              <a:cs typeface="+mn-cs"/>
            </a:endParaRPr>
          </a:p>
        </p:txBody>
      </p:sp>
    </p:spTree>
  </p:cSld>
  <p:clrMap bg1="lt1" tx1="dk1" bg2="lt2" tx2="dk2" accent1="accent1" accent2="accent2" accent3="accent3" accent4="accent4" accent5="accent5" accent6="accent6" hlink="hlink" folHlink="folHlink"/>
  <p:sldLayoutIdLst>
    <p:sldLayoutId id="2147484249" r:id="rId1"/>
    <p:sldLayoutId id="2147484250" r:id="rId2"/>
    <p:sldLayoutId id="2147484251" r:id="rId3"/>
    <p:sldLayoutId id="2147484252" r:id="rId4"/>
    <p:sldLayoutId id="2147484253" r:id="rId5"/>
    <p:sldLayoutId id="2147484254" r:id="rId6"/>
    <p:sldLayoutId id="2147484255" r:id="rId7"/>
    <p:sldLayoutId id="2147484256" r:id="rId8"/>
    <p:sldLayoutId id="2147484257" r:id="rId9"/>
    <p:sldLayoutId id="2147484258" r:id="rId10"/>
    <p:sldLayoutId id="214748425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2" name="11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4" name="13 - Ορθογώνιο τρίγωνο"/>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5" name="14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rtl="0"/>
            <a:fld id="{D1E20086-99B7-403F-AC69-0138F39A45E8}" type="datetimeFigureOut">
              <a:rPr lang="el-GR" kern="1200" smtClean="0">
                <a:solidFill>
                  <a:prstClr val="black"/>
                </a:solidFill>
                <a:latin typeface="Lucida Sans Unicode"/>
                <a:ea typeface="+mn-ea"/>
                <a:cs typeface="+mn-cs"/>
              </a:rPr>
              <a:pPr rtl="0"/>
              <a:t>25/1/2019</a:t>
            </a:fld>
            <a:endParaRPr lang="el-GR" kern="1200">
              <a:solidFill>
                <a:prstClr val="black"/>
              </a:solidFill>
              <a:latin typeface="Lucida Sans Unicode"/>
              <a:ea typeface="+mn-ea"/>
              <a:cs typeface="+mn-cs"/>
            </a:endParaRPr>
          </a:p>
        </p:txBody>
      </p:sp>
      <p:sp>
        <p:nvSpPr>
          <p:cNvPr id="22" name="21 - Θέση υποσέλιδου"/>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rtl="0"/>
            <a:endParaRPr lang="el-GR" kern="1200">
              <a:solidFill>
                <a:prstClr val="black"/>
              </a:solidFill>
              <a:latin typeface="Lucida Sans Unicode"/>
              <a:ea typeface="+mn-ea"/>
              <a:cs typeface="+mn-cs"/>
            </a:endParaRPr>
          </a:p>
        </p:txBody>
      </p:sp>
      <p:sp>
        <p:nvSpPr>
          <p:cNvPr id="18" name="17 - Θέση αριθμού διαφάνειας"/>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rtl="0"/>
            <a:fld id="{876B4841-206F-424F-9E1C-2E7BFCF62D6E}" type="slidenum">
              <a:rPr lang="el-GR" kern="1200" smtClean="0">
                <a:solidFill>
                  <a:prstClr val="black"/>
                </a:solidFill>
                <a:latin typeface="Lucida Sans Unicode"/>
                <a:ea typeface="+mn-ea"/>
                <a:cs typeface="+mn-cs"/>
              </a:rPr>
              <a:pPr rtl="0"/>
              <a:t>‹#›</a:t>
            </a:fld>
            <a:endParaRPr lang="el-GR" kern="1200">
              <a:solidFill>
                <a:prstClr val="black"/>
              </a:solidFill>
              <a:latin typeface="Lucida Sans Unicode"/>
              <a:ea typeface="+mn-ea"/>
              <a:cs typeface="+mn-cs"/>
            </a:endParaRPr>
          </a:p>
        </p:txBody>
      </p:sp>
    </p:spTree>
  </p:cSld>
  <p:clrMap bg1="lt1" tx1="dk1" bg2="lt2" tx2="dk2" accent1="accent1" accent2="accent2" accent3="accent3" accent4="accent4" accent5="accent5" accent6="accent6" hlink="hlink" folHlink="folHlink"/>
  <p:sldLayoutIdLst>
    <p:sldLayoutId id="2147484261" r:id="rId1"/>
    <p:sldLayoutId id="2147484262" r:id="rId2"/>
    <p:sldLayoutId id="2147484263" r:id="rId3"/>
    <p:sldLayoutId id="2147484264" r:id="rId4"/>
    <p:sldLayoutId id="2147484265" r:id="rId5"/>
    <p:sldLayoutId id="2147484266" r:id="rId6"/>
    <p:sldLayoutId id="2147484267" r:id="rId7"/>
    <p:sldLayoutId id="2147484268" r:id="rId8"/>
    <p:sldLayoutId id="2147484269" r:id="rId9"/>
    <p:sldLayoutId id="2147484270" r:id="rId10"/>
    <p:sldLayoutId id="21474842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2" name="11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4" name="13 - Ορθογώνιο τρίγωνο"/>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5" name="14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rtl="0"/>
            <a:fld id="{D1E20086-99B7-403F-AC69-0138F39A45E8}" type="datetimeFigureOut">
              <a:rPr lang="el-GR" kern="1200" smtClean="0">
                <a:solidFill>
                  <a:prstClr val="black"/>
                </a:solidFill>
                <a:latin typeface="Lucida Sans Unicode"/>
                <a:ea typeface="+mn-ea"/>
                <a:cs typeface="+mn-cs"/>
              </a:rPr>
              <a:pPr rtl="0"/>
              <a:t>25/1/2019</a:t>
            </a:fld>
            <a:endParaRPr lang="el-GR" kern="1200">
              <a:solidFill>
                <a:prstClr val="black"/>
              </a:solidFill>
              <a:latin typeface="Lucida Sans Unicode"/>
              <a:ea typeface="+mn-ea"/>
              <a:cs typeface="+mn-cs"/>
            </a:endParaRPr>
          </a:p>
        </p:txBody>
      </p:sp>
      <p:sp>
        <p:nvSpPr>
          <p:cNvPr id="22" name="21 - Θέση υποσέλιδου"/>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rtl="0"/>
            <a:endParaRPr lang="el-GR" kern="1200">
              <a:solidFill>
                <a:prstClr val="black"/>
              </a:solidFill>
              <a:latin typeface="Lucida Sans Unicode"/>
              <a:ea typeface="+mn-ea"/>
              <a:cs typeface="+mn-cs"/>
            </a:endParaRPr>
          </a:p>
        </p:txBody>
      </p:sp>
      <p:sp>
        <p:nvSpPr>
          <p:cNvPr id="18" name="17 - Θέση αριθμού διαφάνειας"/>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rtl="0"/>
            <a:fld id="{876B4841-206F-424F-9E1C-2E7BFCF62D6E}" type="slidenum">
              <a:rPr lang="el-GR" kern="1200" smtClean="0">
                <a:solidFill>
                  <a:prstClr val="black"/>
                </a:solidFill>
                <a:latin typeface="Lucida Sans Unicode"/>
                <a:ea typeface="+mn-ea"/>
                <a:cs typeface="+mn-cs"/>
              </a:rPr>
              <a:pPr rtl="0"/>
              <a:t>‹#›</a:t>
            </a:fld>
            <a:endParaRPr lang="el-GR" kern="1200">
              <a:solidFill>
                <a:prstClr val="black"/>
              </a:solidFill>
              <a:latin typeface="Lucida Sans Unicode"/>
              <a:ea typeface="+mn-ea"/>
              <a:cs typeface="+mn-cs"/>
            </a:endParaRPr>
          </a:p>
        </p:txBody>
      </p:sp>
    </p:spTree>
  </p:cSld>
  <p:clrMap bg1="lt1" tx1="dk1" bg2="lt2" tx2="dk2" accent1="accent1" accent2="accent2" accent3="accent3" accent4="accent4" accent5="accent5" accent6="accent6" hlink="hlink" folHlink="folHlink"/>
  <p:sldLayoutIdLst>
    <p:sldLayoutId id="2147484273" r:id="rId1"/>
    <p:sldLayoutId id="2147484274" r:id="rId2"/>
    <p:sldLayoutId id="2147484275" r:id="rId3"/>
    <p:sldLayoutId id="2147484276" r:id="rId4"/>
    <p:sldLayoutId id="2147484277" r:id="rId5"/>
    <p:sldLayoutId id="2147484278" r:id="rId6"/>
    <p:sldLayoutId id="2147484279" r:id="rId7"/>
    <p:sldLayoutId id="2147484280" r:id="rId8"/>
    <p:sldLayoutId id="2147484281" r:id="rId9"/>
    <p:sldLayoutId id="2147484282" r:id="rId10"/>
    <p:sldLayoutId id="21474842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2" name="11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4" name="13 - Ορθογώνιο τρίγωνο"/>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5" name="14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rtl="0"/>
            <a:fld id="{D1E20086-99B7-403F-AC69-0138F39A45E8}" type="datetimeFigureOut">
              <a:rPr lang="el-GR" kern="1200" smtClean="0">
                <a:solidFill>
                  <a:prstClr val="black"/>
                </a:solidFill>
                <a:latin typeface="Lucida Sans Unicode"/>
                <a:ea typeface="+mn-ea"/>
                <a:cs typeface="+mn-cs"/>
              </a:rPr>
              <a:pPr rtl="0"/>
              <a:t>25/1/2019</a:t>
            </a:fld>
            <a:endParaRPr lang="el-GR" kern="1200">
              <a:solidFill>
                <a:prstClr val="black"/>
              </a:solidFill>
              <a:latin typeface="Lucida Sans Unicode"/>
              <a:ea typeface="+mn-ea"/>
              <a:cs typeface="+mn-cs"/>
            </a:endParaRPr>
          </a:p>
        </p:txBody>
      </p:sp>
      <p:sp>
        <p:nvSpPr>
          <p:cNvPr id="22" name="21 - Θέση υποσέλιδου"/>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rtl="0"/>
            <a:endParaRPr lang="el-GR" kern="1200">
              <a:solidFill>
                <a:prstClr val="black"/>
              </a:solidFill>
              <a:latin typeface="Lucida Sans Unicode"/>
              <a:ea typeface="+mn-ea"/>
              <a:cs typeface="+mn-cs"/>
            </a:endParaRPr>
          </a:p>
        </p:txBody>
      </p:sp>
      <p:sp>
        <p:nvSpPr>
          <p:cNvPr id="18" name="17 - Θέση αριθμού διαφάνειας"/>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rtl="0"/>
            <a:fld id="{876B4841-206F-424F-9E1C-2E7BFCF62D6E}" type="slidenum">
              <a:rPr lang="el-GR" kern="1200" smtClean="0">
                <a:solidFill>
                  <a:prstClr val="black"/>
                </a:solidFill>
                <a:latin typeface="Lucida Sans Unicode"/>
                <a:ea typeface="+mn-ea"/>
                <a:cs typeface="+mn-cs"/>
              </a:rPr>
              <a:pPr rtl="0"/>
              <a:t>‹#›</a:t>
            </a:fld>
            <a:endParaRPr lang="el-GR" kern="1200">
              <a:solidFill>
                <a:prstClr val="black"/>
              </a:solidFill>
              <a:latin typeface="Lucida Sans Unicode"/>
              <a:ea typeface="+mn-ea"/>
              <a:cs typeface="+mn-cs"/>
            </a:endParaRPr>
          </a:p>
        </p:txBody>
      </p:sp>
    </p:spTree>
  </p:cSld>
  <p:clrMap bg1="lt1" tx1="dk1" bg2="lt2" tx2="dk2" accent1="accent1" accent2="accent2" accent3="accent3" accent4="accent4" accent5="accent5" accent6="accent6" hlink="hlink" folHlink="folHlink"/>
  <p:sldLayoutIdLst>
    <p:sldLayoutId id="2147484285" r:id="rId1"/>
    <p:sldLayoutId id="2147484286" r:id="rId2"/>
    <p:sldLayoutId id="2147484287" r:id="rId3"/>
    <p:sldLayoutId id="2147484288" r:id="rId4"/>
    <p:sldLayoutId id="2147484289" r:id="rId5"/>
    <p:sldLayoutId id="2147484290" r:id="rId6"/>
    <p:sldLayoutId id="2147484291" r:id="rId7"/>
    <p:sldLayoutId id="2147484292" r:id="rId8"/>
    <p:sldLayoutId id="2147484293" r:id="rId9"/>
    <p:sldLayoutId id="2147484294" r:id="rId10"/>
    <p:sldLayoutId id="21474842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2" name="11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4" name="13 - Ορθογώνιο τρίγωνο"/>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5" name="14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rtl="0"/>
            <a:fld id="{D1E20086-99B7-403F-AC69-0138F39A45E8}" type="datetimeFigureOut">
              <a:rPr lang="el-GR" kern="1200" smtClean="0">
                <a:solidFill>
                  <a:prstClr val="black"/>
                </a:solidFill>
                <a:latin typeface="Lucida Sans Unicode"/>
                <a:ea typeface="+mn-ea"/>
                <a:cs typeface="+mn-cs"/>
              </a:rPr>
              <a:pPr rtl="0"/>
              <a:t>25/1/2019</a:t>
            </a:fld>
            <a:endParaRPr lang="el-GR" kern="1200">
              <a:solidFill>
                <a:prstClr val="black"/>
              </a:solidFill>
              <a:latin typeface="Lucida Sans Unicode"/>
              <a:ea typeface="+mn-ea"/>
              <a:cs typeface="+mn-cs"/>
            </a:endParaRPr>
          </a:p>
        </p:txBody>
      </p:sp>
      <p:sp>
        <p:nvSpPr>
          <p:cNvPr id="22" name="21 - Θέση υποσέλιδου"/>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rtl="0"/>
            <a:endParaRPr lang="el-GR" kern="1200">
              <a:solidFill>
                <a:prstClr val="black"/>
              </a:solidFill>
              <a:latin typeface="Lucida Sans Unicode"/>
              <a:ea typeface="+mn-ea"/>
              <a:cs typeface="+mn-cs"/>
            </a:endParaRPr>
          </a:p>
        </p:txBody>
      </p:sp>
      <p:sp>
        <p:nvSpPr>
          <p:cNvPr id="18" name="17 - Θέση αριθμού διαφάνειας"/>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rtl="0"/>
            <a:fld id="{876B4841-206F-424F-9E1C-2E7BFCF62D6E}" type="slidenum">
              <a:rPr lang="el-GR" kern="1200" smtClean="0">
                <a:solidFill>
                  <a:prstClr val="black"/>
                </a:solidFill>
                <a:latin typeface="Lucida Sans Unicode"/>
                <a:ea typeface="+mn-ea"/>
                <a:cs typeface="+mn-cs"/>
              </a:rPr>
              <a:pPr rtl="0"/>
              <a:t>‹#›</a:t>
            </a:fld>
            <a:endParaRPr lang="el-GR" kern="1200">
              <a:solidFill>
                <a:prstClr val="black"/>
              </a:solidFill>
              <a:latin typeface="Lucida Sans Unicode"/>
              <a:ea typeface="+mn-ea"/>
              <a:cs typeface="+mn-cs"/>
            </a:endParaRPr>
          </a:p>
        </p:txBody>
      </p:sp>
    </p:spTree>
  </p:cSld>
  <p:clrMap bg1="lt1" tx1="dk1" bg2="lt2" tx2="dk2" accent1="accent1" accent2="accent2" accent3="accent3" accent4="accent4" accent5="accent5" accent6="accent6" hlink="hlink" folHlink="folHlink"/>
  <p:sldLayoutIdLst>
    <p:sldLayoutId id="2147484297" r:id="rId1"/>
    <p:sldLayoutId id="2147484298" r:id="rId2"/>
    <p:sldLayoutId id="2147484299" r:id="rId3"/>
    <p:sldLayoutId id="2147484300" r:id="rId4"/>
    <p:sldLayoutId id="2147484301" r:id="rId5"/>
    <p:sldLayoutId id="2147484302" r:id="rId6"/>
    <p:sldLayoutId id="2147484303" r:id="rId7"/>
    <p:sldLayoutId id="2147484304" r:id="rId8"/>
    <p:sldLayoutId id="2147484305" r:id="rId9"/>
    <p:sldLayoutId id="2147484306" r:id="rId10"/>
    <p:sldLayoutId id="21474843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2" name="11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4" name="13 - Ορθογώνιο τρίγωνο"/>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5" name="14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rtl="0"/>
            <a:fld id="{D1E20086-99B7-403F-AC69-0138F39A45E8}" type="datetimeFigureOut">
              <a:rPr lang="el-GR" kern="1200" smtClean="0">
                <a:solidFill>
                  <a:prstClr val="black"/>
                </a:solidFill>
                <a:latin typeface="Lucida Sans Unicode"/>
                <a:ea typeface="+mn-ea"/>
                <a:cs typeface="+mn-cs"/>
              </a:rPr>
              <a:pPr rtl="0"/>
              <a:t>25/1/2019</a:t>
            </a:fld>
            <a:endParaRPr lang="el-GR" kern="1200">
              <a:solidFill>
                <a:prstClr val="black"/>
              </a:solidFill>
              <a:latin typeface="Lucida Sans Unicode"/>
              <a:ea typeface="+mn-ea"/>
              <a:cs typeface="+mn-cs"/>
            </a:endParaRPr>
          </a:p>
        </p:txBody>
      </p:sp>
      <p:sp>
        <p:nvSpPr>
          <p:cNvPr id="22" name="21 - Θέση υποσέλιδου"/>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rtl="0"/>
            <a:endParaRPr lang="el-GR" kern="1200">
              <a:solidFill>
                <a:prstClr val="black"/>
              </a:solidFill>
              <a:latin typeface="Lucida Sans Unicode"/>
              <a:ea typeface="+mn-ea"/>
              <a:cs typeface="+mn-cs"/>
            </a:endParaRPr>
          </a:p>
        </p:txBody>
      </p:sp>
      <p:sp>
        <p:nvSpPr>
          <p:cNvPr id="18" name="17 - Θέση αριθμού διαφάνειας"/>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rtl="0"/>
            <a:fld id="{876B4841-206F-424F-9E1C-2E7BFCF62D6E}" type="slidenum">
              <a:rPr lang="el-GR" kern="1200" smtClean="0">
                <a:solidFill>
                  <a:prstClr val="black"/>
                </a:solidFill>
                <a:latin typeface="Lucida Sans Unicode"/>
                <a:ea typeface="+mn-ea"/>
                <a:cs typeface="+mn-cs"/>
              </a:rPr>
              <a:pPr rtl="0"/>
              <a:t>‹#›</a:t>
            </a:fld>
            <a:endParaRPr lang="el-GR" kern="1200">
              <a:solidFill>
                <a:prstClr val="black"/>
              </a:solidFill>
              <a:latin typeface="Lucida Sans Unicode"/>
              <a:ea typeface="+mn-ea"/>
              <a:cs typeface="+mn-cs"/>
            </a:endParaRPr>
          </a:p>
        </p:txBody>
      </p:sp>
    </p:spTree>
  </p:cSld>
  <p:clrMap bg1="lt1" tx1="dk1" bg2="lt2" tx2="dk2" accent1="accent1" accent2="accent2" accent3="accent3" accent4="accent4" accent5="accent5" accent6="accent6" hlink="hlink" folHlink="folHlink"/>
  <p:sldLayoutIdLst>
    <p:sldLayoutId id="2147484081" r:id="rId1"/>
    <p:sldLayoutId id="2147484082" r:id="rId2"/>
    <p:sldLayoutId id="2147484083" r:id="rId3"/>
    <p:sldLayoutId id="2147484084" r:id="rId4"/>
    <p:sldLayoutId id="2147484085" r:id="rId5"/>
    <p:sldLayoutId id="2147484086" r:id="rId6"/>
    <p:sldLayoutId id="2147484087" r:id="rId7"/>
    <p:sldLayoutId id="2147484088" r:id="rId8"/>
    <p:sldLayoutId id="2147484089" r:id="rId9"/>
    <p:sldLayoutId id="2147484090" r:id="rId10"/>
    <p:sldLayoutId id="214748409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2" name="11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4" name="13 - Ορθογώνιο τρίγωνο"/>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5" name="14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rtl="0"/>
            <a:fld id="{D1E20086-99B7-403F-AC69-0138F39A45E8}" type="datetimeFigureOut">
              <a:rPr lang="el-GR" kern="1200" smtClean="0">
                <a:solidFill>
                  <a:prstClr val="black"/>
                </a:solidFill>
                <a:latin typeface="Lucida Sans Unicode"/>
                <a:ea typeface="+mn-ea"/>
                <a:cs typeface="+mn-cs"/>
              </a:rPr>
              <a:pPr rtl="0"/>
              <a:t>25/1/2019</a:t>
            </a:fld>
            <a:endParaRPr lang="el-GR" kern="1200">
              <a:solidFill>
                <a:prstClr val="black"/>
              </a:solidFill>
              <a:latin typeface="Lucida Sans Unicode"/>
              <a:ea typeface="+mn-ea"/>
              <a:cs typeface="+mn-cs"/>
            </a:endParaRPr>
          </a:p>
        </p:txBody>
      </p:sp>
      <p:sp>
        <p:nvSpPr>
          <p:cNvPr id="22" name="21 - Θέση υποσέλιδου"/>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rtl="0"/>
            <a:endParaRPr lang="el-GR" kern="1200">
              <a:solidFill>
                <a:prstClr val="black"/>
              </a:solidFill>
              <a:latin typeface="Lucida Sans Unicode"/>
              <a:ea typeface="+mn-ea"/>
              <a:cs typeface="+mn-cs"/>
            </a:endParaRPr>
          </a:p>
        </p:txBody>
      </p:sp>
      <p:sp>
        <p:nvSpPr>
          <p:cNvPr id="18" name="17 - Θέση αριθμού διαφάνειας"/>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rtl="0"/>
            <a:fld id="{876B4841-206F-424F-9E1C-2E7BFCF62D6E}" type="slidenum">
              <a:rPr lang="el-GR" kern="1200" smtClean="0">
                <a:solidFill>
                  <a:prstClr val="black"/>
                </a:solidFill>
                <a:latin typeface="Lucida Sans Unicode"/>
                <a:ea typeface="+mn-ea"/>
                <a:cs typeface="+mn-cs"/>
              </a:rPr>
              <a:pPr rtl="0"/>
              <a:t>‹#›</a:t>
            </a:fld>
            <a:endParaRPr lang="el-GR" kern="1200">
              <a:solidFill>
                <a:prstClr val="black"/>
              </a:solidFill>
              <a:latin typeface="Lucida Sans Unicode"/>
              <a:ea typeface="+mn-ea"/>
              <a:cs typeface="+mn-cs"/>
            </a:endParaRPr>
          </a:p>
        </p:txBody>
      </p:sp>
    </p:spTree>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2" name="11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4" name="13 - Ορθογώνιο τρίγωνο"/>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5" name="14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rtl="0"/>
            <a:fld id="{D1E20086-99B7-403F-AC69-0138F39A45E8}" type="datetimeFigureOut">
              <a:rPr lang="el-GR" kern="1200" smtClean="0">
                <a:solidFill>
                  <a:prstClr val="black"/>
                </a:solidFill>
                <a:latin typeface="Lucida Sans Unicode"/>
                <a:ea typeface="+mn-ea"/>
                <a:cs typeface="+mn-cs"/>
              </a:rPr>
              <a:pPr rtl="0"/>
              <a:t>25/1/2019</a:t>
            </a:fld>
            <a:endParaRPr lang="el-GR" kern="1200">
              <a:solidFill>
                <a:prstClr val="black"/>
              </a:solidFill>
              <a:latin typeface="Lucida Sans Unicode"/>
              <a:ea typeface="+mn-ea"/>
              <a:cs typeface="+mn-cs"/>
            </a:endParaRPr>
          </a:p>
        </p:txBody>
      </p:sp>
      <p:sp>
        <p:nvSpPr>
          <p:cNvPr id="22" name="21 - Θέση υποσέλιδου"/>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rtl="0"/>
            <a:endParaRPr lang="el-GR" kern="1200">
              <a:solidFill>
                <a:prstClr val="black"/>
              </a:solidFill>
              <a:latin typeface="Lucida Sans Unicode"/>
              <a:ea typeface="+mn-ea"/>
              <a:cs typeface="+mn-cs"/>
            </a:endParaRPr>
          </a:p>
        </p:txBody>
      </p:sp>
      <p:sp>
        <p:nvSpPr>
          <p:cNvPr id="18" name="17 - Θέση αριθμού διαφάνειας"/>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rtl="0"/>
            <a:fld id="{876B4841-206F-424F-9E1C-2E7BFCF62D6E}" type="slidenum">
              <a:rPr lang="el-GR" kern="1200" smtClean="0">
                <a:solidFill>
                  <a:prstClr val="black"/>
                </a:solidFill>
                <a:latin typeface="Lucida Sans Unicode"/>
                <a:ea typeface="+mn-ea"/>
                <a:cs typeface="+mn-cs"/>
              </a:rPr>
              <a:pPr rtl="0"/>
              <a:t>‹#›</a:t>
            </a:fld>
            <a:endParaRPr lang="el-GR" kern="1200">
              <a:solidFill>
                <a:prstClr val="black"/>
              </a:solidFill>
              <a:latin typeface="Lucida Sans Unicode"/>
              <a:ea typeface="+mn-ea"/>
              <a:cs typeface="+mn-cs"/>
            </a:endParaRPr>
          </a:p>
        </p:txBody>
      </p:sp>
    </p:spTree>
  </p:cSld>
  <p:clrMap bg1="lt1" tx1="dk1" bg2="lt2" tx2="dk2" accent1="accent1" accent2="accent2" accent3="accent3" accent4="accent4" accent5="accent5" accent6="accent6" hlink="hlink" folHlink="folHlink"/>
  <p:sldLayoutIdLst>
    <p:sldLayoutId id="2147484105" r:id="rId1"/>
    <p:sldLayoutId id="2147484106" r:id="rId2"/>
    <p:sldLayoutId id="2147484107" r:id="rId3"/>
    <p:sldLayoutId id="2147484108" r:id="rId4"/>
    <p:sldLayoutId id="2147484109" r:id="rId5"/>
    <p:sldLayoutId id="2147484110" r:id="rId6"/>
    <p:sldLayoutId id="2147484111" r:id="rId7"/>
    <p:sldLayoutId id="2147484112" r:id="rId8"/>
    <p:sldLayoutId id="2147484113" r:id="rId9"/>
    <p:sldLayoutId id="2147484114" r:id="rId10"/>
    <p:sldLayoutId id="214748411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2" name="11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4" name="13 - Ορθογώνιο τρίγωνο"/>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5" name="14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rtl="0"/>
            <a:fld id="{D1E20086-99B7-403F-AC69-0138F39A45E8}" type="datetimeFigureOut">
              <a:rPr lang="el-GR" kern="1200" smtClean="0">
                <a:solidFill>
                  <a:prstClr val="black"/>
                </a:solidFill>
                <a:latin typeface="Lucida Sans Unicode"/>
                <a:ea typeface="+mn-ea"/>
                <a:cs typeface="+mn-cs"/>
              </a:rPr>
              <a:pPr rtl="0"/>
              <a:t>25/1/2019</a:t>
            </a:fld>
            <a:endParaRPr lang="el-GR" kern="1200">
              <a:solidFill>
                <a:prstClr val="black"/>
              </a:solidFill>
              <a:latin typeface="Lucida Sans Unicode"/>
              <a:ea typeface="+mn-ea"/>
              <a:cs typeface="+mn-cs"/>
            </a:endParaRPr>
          </a:p>
        </p:txBody>
      </p:sp>
      <p:sp>
        <p:nvSpPr>
          <p:cNvPr id="22" name="21 - Θέση υποσέλιδου"/>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rtl="0"/>
            <a:endParaRPr lang="el-GR" kern="1200">
              <a:solidFill>
                <a:prstClr val="black"/>
              </a:solidFill>
              <a:latin typeface="Lucida Sans Unicode"/>
              <a:ea typeface="+mn-ea"/>
              <a:cs typeface="+mn-cs"/>
            </a:endParaRPr>
          </a:p>
        </p:txBody>
      </p:sp>
      <p:sp>
        <p:nvSpPr>
          <p:cNvPr id="18" name="17 - Θέση αριθμού διαφάνειας"/>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rtl="0"/>
            <a:fld id="{876B4841-206F-424F-9E1C-2E7BFCF62D6E}" type="slidenum">
              <a:rPr lang="el-GR" kern="1200" smtClean="0">
                <a:solidFill>
                  <a:prstClr val="black"/>
                </a:solidFill>
                <a:latin typeface="Lucida Sans Unicode"/>
                <a:ea typeface="+mn-ea"/>
                <a:cs typeface="+mn-cs"/>
              </a:rPr>
              <a:pPr rtl="0"/>
              <a:t>‹#›</a:t>
            </a:fld>
            <a:endParaRPr lang="el-GR" kern="1200">
              <a:solidFill>
                <a:prstClr val="black"/>
              </a:solidFill>
              <a:latin typeface="Lucida Sans Unicode"/>
              <a:ea typeface="+mn-ea"/>
              <a:cs typeface="+mn-cs"/>
            </a:endParaRPr>
          </a:p>
        </p:txBody>
      </p:sp>
    </p:spTree>
  </p:cSld>
  <p:clrMap bg1="lt1" tx1="dk1" bg2="lt2" tx2="dk2" accent1="accent1" accent2="accent2" accent3="accent3" accent4="accent4" accent5="accent5" accent6="accent6" hlink="hlink" folHlink="folHlink"/>
  <p:sldLayoutIdLst>
    <p:sldLayoutId id="2147484117" r:id="rId1"/>
    <p:sldLayoutId id="2147484118" r:id="rId2"/>
    <p:sldLayoutId id="2147484119" r:id="rId3"/>
    <p:sldLayoutId id="2147484120" r:id="rId4"/>
    <p:sldLayoutId id="2147484121" r:id="rId5"/>
    <p:sldLayoutId id="2147484122" r:id="rId6"/>
    <p:sldLayoutId id="2147484123" r:id="rId7"/>
    <p:sldLayoutId id="2147484124" r:id="rId8"/>
    <p:sldLayoutId id="2147484125" r:id="rId9"/>
    <p:sldLayoutId id="2147484126" r:id="rId10"/>
    <p:sldLayoutId id="214748412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2" name="11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4" name="13 - Ορθογώνιο τρίγωνο"/>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5" name="14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rtl="0"/>
            <a:fld id="{D1E20086-99B7-403F-AC69-0138F39A45E8}" type="datetimeFigureOut">
              <a:rPr lang="el-GR" kern="1200" smtClean="0">
                <a:solidFill>
                  <a:prstClr val="black"/>
                </a:solidFill>
                <a:latin typeface="Lucida Sans Unicode"/>
                <a:ea typeface="+mn-ea"/>
                <a:cs typeface="+mn-cs"/>
              </a:rPr>
              <a:pPr rtl="0"/>
              <a:t>25/1/2019</a:t>
            </a:fld>
            <a:endParaRPr lang="el-GR" kern="1200">
              <a:solidFill>
                <a:prstClr val="black"/>
              </a:solidFill>
              <a:latin typeface="Lucida Sans Unicode"/>
              <a:ea typeface="+mn-ea"/>
              <a:cs typeface="+mn-cs"/>
            </a:endParaRPr>
          </a:p>
        </p:txBody>
      </p:sp>
      <p:sp>
        <p:nvSpPr>
          <p:cNvPr id="22" name="21 - Θέση υποσέλιδου"/>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rtl="0"/>
            <a:endParaRPr lang="el-GR" kern="1200">
              <a:solidFill>
                <a:prstClr val="black"/>
              </a:solidFill>
              <a:latin typeface="Lucida Sans Unicode"/>
              <a:ea typeface="+mn-ea"/>
              <a:cs typeface="+mn-cs"/>
            </a:endParaRPr>
          </a:p>
        </p:txBody>
      </p:sp>
      <p:sp>
        <p:nvSpPr>
          <p:cNvPr id="18" name="17 - Θέση αριθμού διαφάνειας"/>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rtl="0"/>
            <a:fld id="{876B4841-206F-424F-9E1C-2E7BFCF62D6E}" type="slidenum">
              <a:rPr lang="el-GR" kern="1200" smtClean="0">
                <a:solidFill>
                  <a:prstClr val="black"/>
                </a:solidFill>
                <a:latin typeface="Lucida Sans Unicode"/>
                <a:ea typeface="+mn-ea"/>
                <a:cs typeface="+mn-cs"/>
              </a:rPr>
              <a:pPr rtl="0"/>
              <a:t>‹#›</a:t>
            </a:fld>
            <a:endParaRPr lang="el-GR" kern="1200">
              <a:solidFill>
                <a:prstClr val="black"/>
              </a:solidFill>
              <a:latin typeface="Lucida Sans Unicode"/>
              <a:ea typeface="+mn-ea"/>
              <a:cs typeface="+mn-cs"/>
            </a:endParaRPr>
          </a:p>
        </p:txBody>
      </p:sp>
    </p:spTree>
  </p:cSld>
  <p:clrMap bg1="lt1" tx1="dk1" bg2="lt2" tx2="dk2" accent1="accent1" accent2="accent2" accent3="accent3" accent4="accent4" accent5="accent5" accent6="accent6" hlink="hlink" folHlink="folHlink"/>
  <p:sldLayoutIdLst>
    <p:sldLayoutId id="2147484129" r:id="rId1"/>
    <p:sldLayoutId id="2147484130" r:id="rId2"/>
    <p:sldLayoutId id="2147484131" r:id="rId3"/>
    <p:sldLayoutId id="2147484132" r:id="rId4"/>
    <p:sldLayoutId id="2147484133" r:id="rId5"/>
    <p:sldLayoutId id="2147484134" r:id="rId6"/>
    <p:sldLayoutId id="2147484135" r:id="rId7"/>
    <p:sldLayoutId id="2147484136" r:id="rId8"/>
    <p:sldLayoutId id="2147484137" r:id="rId9"/>
    <p:sldLayoutId id="2147484138" r:id="rId10"/>
    <p:sldLayoutId id="214748413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2" name="11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4" name="13 - Ορθογώνιο τρίγωνο"/>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5" name="14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rtl="0"/>
            <a:fld id="{D1E20086-99B7-403F-AC69-0138F39A45E8}" type="datetimeFigureOut">
              <a:rPr lang="el-GR" kern="1200" smtClean="0">
                <a:solidFill>
                  <a:prstClr val="black"/>
                </a:solidFill>
                <a:latin typeface="Lucida Sans Unicode"/>
                <a:ea typeface="+mn-ea"/>
                <a:cs typeface="+mn-cs"/>
              </a:rPr>
              <a:pPr rtl="0"/>
              <a:t>25/1/2019</a:t>
            </a:fld>
            <a:endParaRPr lang="el-GR" kern="1200">
              <a:solidFill>
                <a:prstClr val="black"/>
              </a:solidFill>
              <a:latin typeface="Lucida Sans Unicode"/>
              <a:ea typeface="+mn-ea"/>
              <a:cs typeface="+mn-cs"/>
            </a:endParaRPr>
          </a:p>
        </p:txBody>
      </p:sp>
      <p:sp>
        <p:nvSpPr>
          <p:cNvPr id="22" name="21 - Θέση υποσέλιδου"/>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rtl="0"/>
            <a:endParaRPr lang="el-GR" kern="1200">
              <a:solidFill>
                <a:prstClr val="black"/>
              </a:solidFill>
              <a:latin typeface="Lucida Sans Unicode"/>
              <a:ea typeface="+mn-ea"/>
              <a:cs typeface="+mn-cs"/>
            </a:endParaRPr>
          </a:p>
        </p:txBody>
      </p:sp>
      <p:sp>
        <p:nvSpPr>
          <p:cNvPr id="18" name="17 - Θέση αριθμού διαφάνειας"/>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rtl="0"/>
            <a:fld id="{876B4841-206F-424F-9E1C-2E7BFCF62D6E}" type="slidenum">
              <a:rPr lang="el-GR" kern="1200" smtClean="0">
                <a:solidFill>
                  <a:prstClr val="black"/>
                </a:solidFill>
                <a:latin typeface="Lucida Sans Unicode"/>
                <a:ea typeface="+mn-ea"/>
                <a:cs typeface="+mn-cs"/>
              </a:rPr>
              <a:pPr rtl="0"/>
              <a:t>‹#›</a:t>
            </a:fld>
            <a:endParaRPr lang="el-GR" kern="1200">
              <a:solidFill>
                <a:prstClr val="black"/>
              </a:solidFill>
              <a:latin typeface="Lucida Sans Unicode"/>
              <a:ea typeface="+mn-ea"/>
              <a:cs typeface="+mn-cs"/>
            </a:endParaRPr>
          </a:p>
        </p:txBody>
      </p:sp>
    </p:spTree>
  </p:cSld>
  <p:clrMap bg1="lt1" tx1="dk1" bg2="lt2" tx2="dk2" accent1="accent1" accent2="accent2" accent3="accent3" accent4="accent4" accent5="accent5" accent6="accent6" hlink="hlink" folHlink="folHlink"/>
  <p:sldLayoutIdLst>
    <p:sldLayoutId id="2147484141" r:id="rId1"/>
    <p:sldLayoutId id="2147484142" r:id="rId2"/>
    <p:sldLayoutId id="2147484143" r:id="rId3"/>
    <p:sldLayoutId id="2147484144" r:id="rId4"/>
    <p:sldLayoutId id="2147484145" r:id="rId5"/>
    <p:sldLayoutId id="2147484146" r:id="rId6"/>
    <p:sldLayoutId id="2147484147" r:id="rId7"/>
    <p:sldLayoutId id="2147484148" r:id="rId8"/>
    <p:sldLayoutId id="2147484149" r:id="rId9"/>
    <p:sldLayoutId id="2147484150" r:id="rId10"/>
    <p:sldLayoutId id="214748415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2" name="11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4" name="13 - Ορθογώνιο τρίγωνο"/>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5" name="14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rtl="0"/>
            <a:fld id="{D1E20086-99B7-403F-AC69-0138F39A45E8}" type="datetimeFigureOut">
              <a:rPr lang="el-GR" kern="1200" smtClean="0">
                <a:solidFill>
                  <a:prstClr val="black"/>
                </a:solidFill>
                <a:latin typeface="Lucida Sans Unicode"/>
                <a:ea typeface="+mn-ea"/>
                <a:cs typeface="+mn-cs"/>
              </a:rPr>
              <a:pPr rtl="0"/>
              <a:t>25/1/2019</a:t>
            </a:fld>
            <a:endParaRPr lang="el-GR" kern="1200">
              <a:solidFill>
                <a:prstClr val="black"/>
              </a:solidFill>
              <a:latin typeface="Lucida Sans Unicode"/>
              <a:ea typeface="+mn-ea"/>
              <a:cs typeface="+mn-cs"/>
            </a:endParaRPr>
          </a:p>
        </p:txBody>
      </p:sp>
      <p:sp>
        <p:nvSpPr>
          <p:cNvPr id="22" name="21 - Θέση υποσέλιδου"/>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rtl="0"/>
            <a:endParaRPr lang="el-GR" kern="1200">
              <a:solidFill>
                <a:prstClr val="black"/>
              </a:solidFill>
              <a:latin typeface="Lucida Sans Unicode"/>
              <a:ea typeface="+mn-ea"/>
              <a:cs typeface="+mn-cs"/>
            </a:endParaRPr>
          </a:p>
        </p:txBody>
      </p:sp>
      <p:sp>
        <p:nvSpPr>
          <p:cNvPr id="18" name="17 - Θέση αριθμού διαφάνειας"/>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rtl="0"/>
            <a:fld id="{876B4841-206F-424F-9E1C-2E7BFCF62D6E}" type="slidenum">
              <a:rPr lang="el-GR" kern="1200" smtClean="0">
                <a:solidFill>
                  <a:prstClr val="black"/>
                </a:solidFill>
                <a:latin typeface="Lucida Sans Unicode"/>
                <a:ea typeface="+mn-ea"/>
                <a:cs typeface="+mn-cs"/>
              </a:rPr>
              <a:pPr rtl="0"/>
              <a:t>‹#›</a:t>
            </a:fld>
            <a:endParaRPr lang="el-GR" kern="1200">
              <a:solidFill>
                <a:prstClr val="black"/>
              </a:solidFill>
              <a:latin typeface="Lucida Sans Unicode"/>
              <a:ea typeface="+mn-ea"/>
              <a:cs typeface="+mn-cs"/>
            </a:endParaRPr>
          </a:p>
        </p:txBody>
      </p:sp>
    </p:spTree>
  </p:cSld>
  <p:clrMap bg1="lt1" tx1="dk1" bg2="lt2" tx2="dk2" accent1="accent1" accent2="accent2" accent3="accent3" accent4="accent4" accent5="accent5" accent6="accent6" hlink="hlink" folHlink="folHlink"/>
  <p:sldLayoutIdLst>
    <p:sldLayoutId id="2147484153" r:id="rId1"/>
    <p:sldLayoutId id="2147484154" r:id="rId2"/>
    <p:sldLayoutId id="2147484155" r:id="rId3"/>
    <p:sldLayoutId id="2147484156" r:id="rId4"/>
    <p:sldLayoutId id="2147484157" r:id="rId5"/>
    <p:sldLayoutId id="2147484158" r:id="rId6"/>
    <p:sldLayoutId id="2147484159" r:id="rId7"/>
    <p:sldLayoutId id="2147484160" r:id="rId8"/>
    <p:sldLayoutId id="2147484161" r:id="rId9"/>
    <p:sldLayoutId id="2147484162" r:id="rId10"/>
    <p:sldLayoutId id="214748416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2" name="11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algn="l" rtl="0"/>
            <a:endParaRPr lang="en-US" kern="1200">
              <a:solidFill>
                <a:prstClr val="black"/>
              </a:solidFill>
              <a:latin typeface="Lucida Sans Unicode"/>
              <a:ea typeface="+mn-ea"/>
              <a:cs typeface="+mn-cs"/>
            </a:endParaRPr>
          </a:p>
        </p:txBody>
      </p:sp>
      <p:sp>
        <p:nvSpPr>
          <p:cNvPr id="14" name="13 - Ορθογώνιο τρίγωνο"/>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rtl="0"/>
            <a:endParaRPr lang="en-US" kern="1200">
              <a:solidFill>
                <a:prstClr val="white"/>
              </a:solidFill>
              <a:latin typeface="Lucida Sans Unicode"/>
              <a:ea typeface="+mn-ea"/>
              <a:cs typeface="+mn-cs"/>
            </a:endParaRPr>
          </a:p>
        </p:txBody>
      </p:sp>
      <p:cxnSp>
        <p:nvCxnSpPr>
          <p:cNvPr id="15" name="14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rtl="0"/>
            <a:fld id="{D1E20086-99B7-403F-AC69-0138F39A45E8}" type="datetimeFigureOut">
              <a:rPr lang="el-GR" kern="1200" smtClean="0">
                <a:solidFill>
                  <a:prstClr val="black"/>
                </a:solidFill>
                <a:latin typeface="Lucida Sans Unicode"/>
                <a:ea typeface="+mn-ea"/>
                <a:cs typeface="+mn-cs"/>
              </a:rPr>
              <a:pPr rtl="0"/>
              <a:t>25/1/2019</a:t>
            </a:fld>
            <a:endParaRPr lang="el-GR" kern="1200">
              <a:solidFill>
                <a:prstClr val="black"/>
              </a:solidFill>
              <a:latin typeface="Lucida Sans Unicode"/>
              <a:ea typeface="+mn-ea"/>
              <a:cs typeface="+mn-cs"/>
            </a:endParaRPr>
          </a:p>
        </p:txBody>
      </p:sp>
      <p:sp>
        <p:nvSpPr>
          <p:cNvPr id="22" name="21 - Θέση υποσέλιδου"/>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rtl="0"/>
            <a:endParaRPr lang="el-GR" kern="1200">
              <a:solidFill>
                <a:prstClr val="black"/>
              </a:solidFill>
              <a:latin typeface="Lucida Sans Unicode"/>
              <a:ea typeface="+mn-ea"/>
              <a:cs typeface="+mn-cs"/>
            </a:endParaRPr>
          </a:p>
        </p:txBody>
      </p:sp>
      <p:sp>
        <p:nvSpPr>
          <p:cNvPr id="18" name="17 - Θέση αριθμού διαφάνειας"/>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rtl="0"/>
            <a:fld id="{876B4841-206F-424F-9E1C-2E7BFCF62D6E}" type="slidenum">
              <a:rPr lang="el-GR" kern="1200" smtClean="0">
                <a:solidFill>
                  <a:prstClr val="black"/>
                </a:solidFill>
                <a:latin typeface="Lucida Sans Unicode"/>
                <a:ea typeface="+mn-ea"/>
                <a:cs typeface="+mn-cs"/>
              </a:rPr>
              <a:pPr rtl="0"/>
              <a:t>‹#›</a:t>
            </a:fld>
            <a:endParaRPr lang="el-GR" kern="1200">
              <a:solidFill>
                <a:prstClr val="black"/>
              </a:solidFill>
              <a:latin typeface="Lucida Sans Unicode"/>
              <a:ea typeface="+mn-ea"/>
              <a:cs typeface="+mn-cs"/>
            </a:endParaRPr>
          </a:p>
        </p:txBody>
      </p:sp>
    </p:spTree>
  </p:cSld>
  <p:clrMap bg1="lt1" tx1="dk1" bg2="lt2" tx2="dk2" accent1="accent1" accent2="accent2" accent3="accent3" accent4="accent4" accent5="accent5" accent6="accent6" hlink="hlink" folHlink="folHlink"/>
  <p:sldLayoutIdLst>
    <p:sldLayoutId id="2147484177" r:id="rId1"/>
    <p:sldLayoutId id="2147484178" r:id="rId2"/>
    <p:sldLayoutId id="2147484179" r:id="rId3"/>
    <p:sldLayoutId id="2147484180" r:id="rId4"/>
    <p:sldLayoutId id="2147484181" r:id="rId5"/>
    <p:sldLayoutId id="2147484182" r:id="rId6"/>
    <p:sldLayoutId id="2147484183" r:id="rId7"/>
    <p:sldLayoutId id="2147484184" r:id="rId8"/>
    <p:sldLayoutId id="2147484185" r:id="rId9"/>
    <p:sldLayoutId id="2147484186" r:id="rId10"/>
    <p:sldLayoutId id="214748418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1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90.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23.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34.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45.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35.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diagramColors" Target="../diagrams/colors2.xml"/><Relationship Id="rId2" Type="http://schemas.openxmlformats.org/officeDocument/2006/relationships/notesSlide" Target="../notesSlides/notesSlide18.xml"/><Relationship Id="rId1" Type="http://schemas.openxmlformats.org/officeDocument/2006/relationships/slideLayout" Target="../slideLayouts/slideLayout68.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79.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56.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diagramColors" Target="../diagrams/colors3.xml"/><Relationship Id="rId2" Type="http://schemas.openxmlformats.org/officeDocument/2006/relationships/notesSlide" Target="../notesSlides/notesSlide22.xml"/><Relationship Id="rId1" Type="http://schemas.openxmlformats.org/officeDocument/2006/relationships/slideLayout" Target="../slideLayouts/slideLayout46.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5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67.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78.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89.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200.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0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50000">
              <a:schemeClr val="accent1">
                <a:tint val="44500"/>
                <a:satMod val="160000"/>
              </a:schemeClr>
            </a:gs>
            <a:gs pos="100000">
              <a:schemeClr val="accent1">
                <a:tint val="23500"/>
                <a:satMod val="1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1785926"/>
            <a:ext cx="8229600" cy="3071834"/>
          </a:xfrm>
        </p:spPr>
        <p:txBody>
          <a:bodyPr>
            <a:noAutofit/>
          </a:bodyPr>
          <a:lstStyle/>
          <a:p>
            <a:pPr algn="ctr"/>
            <a:r>
              <a:rPr lang="el-GR" sz="5000" dirty="0" smtClean="0">
                <a:solidFill>
                  <a:schemeClr val="bg2">
                    <a:lumMod val="25000"/>
                  </a:schemeClr>
                </a:solidFill>
                <a:latin typeface="Calibri" pitchFamily="34" charset="0"/>
              </a:rPr>
              <a:t>ΥΠΗΡΕΣΙΑ ΚΑΤ’ ΟΙΚΟΝ ΝΟΣΗΛΕΙΑΣ</a:t>
            </a:r>
            <a:br>
              <a:rPr lang="el-GR" sz="5000" dirty="0" smtClean="0">
                <a:solidFill>
                  <a:schemeClr val="bg2">
                    <a:lumMod val="25000"/>
                  </a:schemeClr>
                </a:solidFill>
                <a:latin typeface="Calibri" pitchFamily="34" charset="0"/>
              </a:rPr>
            </a:br>
            <a:r>
              <a:rPr lang="el-GR" sz="5000" dirty="0" smtClean="0">
                <a:solidFill>
                  <a:schemeClr val="bg2">
                    <a:lumMod val="25000"/>
                  </a:schemeClr>
                </a:solidFill>
                <a:latin typeface="Calibri" pitchFamily="34" charset="0"/>
              </a:rPr>
              <a:t>ΓΕΝΙΚΟ ΝΟΣΟΚΟΜΕΙΟ ΤΡΙΚΑΛΩΝ</a:t>
            </a:r>
            <a:endParaRPr lang="el-GR" sz="5000" dirty="0">
              <a:solidFill>
                <a:schemeClr val="bg2">
                  <a:lumMod val="25000"/>
                </a:schemeClr>
              </a:solidFill>
              <a:latin typeface="Calibri" pitchFamily="34" charset="0"/>
            </a:endParaRPr>
          </a:p>
        </p:txBody>
      </p:sp>
      <p:pic>
        <p:nvPicPr>
          <p:cNvPr id="4" name="2 - Εικόνα" descr="logo gia keimena.png"/>
          <p:cNvPicPr/>
          <p:nvPr/>
        </p:nvPicPr>
        <p:blipFill>
          <a:blip r:embed="rId2" cstate="print">
            <a:lum bright="35000" contrast="-1000"/>
          </a:blip>
          <a:stretch>
            <a:fillRect/>
          </a:stretch>
        </p:blipFill>
        <p:spPr>
          <a:xfrm>
            <a:off x="0" y="0"/>
            <a:ext cx="1928794" cy="128586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50000">
              <a:schemeClr val="accent1">
                <a:tint val="44500"/>
                <a:satMod val="160000"/>
              </a:schemeClr>
            </a:gs>
            <a:gs pos="100000">
              <a:schemeClr val="accent1">
                <a:tint val="23500"/>
                <a:satMod val="1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1357298"/>
            <a:ext cx="8572560" cy="1000132"/>
          </a:xfrm>
        </p:spPr>
        <p:txBody>
          <a:bodyPr>
            <a:noAutofit/>
          </a:bodyPr>
          <a:lstStyle/>
          <a:p>
            <a:pPr algn="ctr"/>
            <a:r>
              <a:rPr lang="el-GR" sz="4000" dirty="0" smtClean="0">
                <a:solidFill>
                  <a:schemeClr val="bg2">
                    <a:lumMod val="25000"/>
                  </a:schemeClr>
                </a:solidFill>
                <a:latin typeface="Calibri" pitchFamily="34" charset="0"/>
              </a:rPr>
              <a:t>ΒΑΣΙΚΕΣ ΑΡΧΕΣ ΤΗΣ ΦΡΟΝΤΙΔΑΣ ΑΣΘΕΝΩΝ ΚΑΤ’ ΟΙΚΟΝ (Ι)</a:t>
            </a:r>
            <a:endParaRPr lang="el-GR" sz="4000" dirty="0">
              <a:solidFill>
                <a:schemeClr val="bg2">
                  <a:lumMod val="25000"/>
                </a:schemeClr>
              </a:solidFill>
              <a:latin typeface="Calibri" pitchFamily="34" charset="0"/>
            </a:endParaRPr>
          </a:p>
        </p:txBody>
      </p:sp>
      <p:pic>
        <p:nvPicPr>
          <p:cNvPr id="4" name="2 - Εικόνα" descr="logo gia keimena.png"/>
          <p:cNvPicPr/>
          <p:nvPr/>
        </p:nvPicPr>
        <p:blipFill>
          <a:blip r:embed="rId3" cstate="print">
            <a:lum bright="35000" contrast="-1000"/>
          </a:blip>
          <a:stretch>
            <a:fillRect/>
          </a:stretch>
        </p:blipFill>
        <p:spPr>
          <a:xfrm>
            <a:off x="0" y="0"/>
            <a:ext cx="1928794" cy="1285860"/>
          </a:xfrm>
          <a:prstGeom prst="rect">
            <a:avLst/>
          </a:prstGeom>
        </p:spPr>
      </p:pic>
      <p:sp>
        <p:nvSpPr>
          <p:cNvPr id="5" name="2 - Υπότιτλος"/>
          <p:cNvSpPr txBox="1">
            <a:spLocks/>
          </p:cNvSpPr>
          <p:nvPr/>
        </p:nvSpPr>
        <p:spPr>
          <a:xfrm>
            <a:off x="642910" y="2428868"/>
            <a:ext cx="7786742" cy="3929090"/>
          </a:xfrm>
          <a:prstGeom prst="rect">
            <a:avLst/>
          </a:prstGeom>
        </p:spPr>
        <p:txBody>
          <a:bodyPr vert="horz">
            <a:normAutofit lnSpcReduction="10000"/>
          </a:bodyPr>
          <a:lstStyle/>
          <a:p>
            <a:pPr algn="just" rtl="0">
              <a:buClr>
                <a:srgbClr val="2DA2BF"/>
              </a:buClr>
              <a:buSzPct val="68000"/>
              <a:tabLst>
                <a:tab pos="0" algn="l"/>
              </a:tabLst>
            </a:pPr>
            <a:r>
              <a:rPr lang="el-GR" sz="1600" b="1" u="sng" dirty="0" smtClean="0">
                <a:solidFill>
                  <a:srgbClr val="DEF5FA">
                    <a:lumMod val="25000"/>
                  </a:srgbClr>
                </a:solidFill>
                <a:latin typeface="Calibri" pitchFamily="34" charset="0"/>
              </a:rPr>
              <a:t>1. ΑΣΘΕΝΟ-ΚΕΝΤΡΙΚΗ ΦΡΟΝΤΙΔΑ (</a:t>
            </a:r>
            <a:r>
              <a:rPr lang="en-US" sz="1600" b="1" u="sng" dirty="0" smtClean="0">
                <a:solidFill>
                  <a:srgbClr val="DEF5FA">
                    <a:lumMod val="25000"/>
                  </a:srgbClr>
                </a:solidFill>
                <a:latin typeface="Calibri" pitchFamily="34" charset="0"/>
              </a:rPr>
              <a:t>Patient Centered Care)</a:t>
            </a:r>
          </a:p>
          <a:p>
            <a:pPr algn="just" rtl="0">
              <a:buClr>
                <a:srgbClr val="2DA2BF"/>
              </a:buClr>
              <a:buSzPct val="68000"/>
              <a:tabLst>
                <a:tab pos="0" algn="l"/>
              </a:tabLst>
            </a:pPr>
            <a:r>
              <a:rPr lang="el-GR" sz="1600" dirty="0" smtClean="0">
                <a:solidFill>
                  <a:srgbClr val="DEF5FA">
                    <a:lumMod val="25000"/>
                  </a:srgbClr>
                </a:solidFill>
                <a:latin typeface="Calibri" pitchFamily="34" charset="0"/>
              </a:rPr>
              <a:t>Ορίζεται ως «η προσέγγιση που παρέχει ιατρική φροντίδα που σέβεται και ανταποκρίνεται στις εξατομικευμένες ανάγκες και προτιμήσεις του ασθενούς και εξασφαλίζει ότι οι αξίες του αποτελούν οδηγό των κλινικών αποφάσεων».  Η ασθενο-κεντρική προσέγγιση επιτυγχάνεται με:</a:t>
            </a:r>
          </a:p>
          <a:p>
            <a:pPr marL="360363" algn="just" rtl="0">
              <a:buClr>
                <a:srgbClr val="2DA2BF"/>
              </a:buClr>
              <a:buSzPct val="68000"/>
              <a:buFont typeface="Wingdings" pitchFamily="2" charset="2"/>
              <a:buChar char="ü"/>
              <a:tabLst>
                <a:tab pos="0" algn="l"/>
              </a:tabLst>
            </a:pPr>
            <a:r>
              <a:rPr lang="el-GR" sz="1600" dirty="0" smtClean="0">
                <a:solidFill>
                  <a:srgbClr val="DEF5FA">
                    <a:lumMod val="25000"/>
                  </a:srgbClr>
                </a:solidFill>
                <a:latin typeface="Calibri" pitchFamily="34" charset="0"/>
              </a:rPr>
              <a:t>συνέντευξη και αποτελεσματική επικοινωνία,  </a:t>
            </a:r>
          </a:p>
          <a:p>
            <a:pPr marL="447675" indent="-87313" algn="just" rtl="0">
              <a:buClr>
                <a:srgbClr val="2DA2BF"/>
              </a:buClr>
              <a:buSzPct val="68000"/>
              <a:buFont typeface="Wingdings" pitchFamily="2" charset="2"/>
              <a:buChar char="ü"/>
              <a:tabLst>
                <a:tab pos="87313" algn="l"/>
                <a:tab pos="174625" algn="l"/>
              </a:tabLst>
            </a:pPr>
            <a:r>
              <a:rPr lang="el-GR" sz="1600" dirty="0" smtClean="0">
                <a:solidFill>
                  <a:srgbClr val="DEF5FA">
                    <a:lumMod val="25000"/>
                  </a:srgbClr>
                </a:solidFill>
                <a:latin typeface="Calibri" pitchFamily="34" charset="0"/>
              </a:rPr>
              <a:t>υ</a:t>
            </a:r>
            <a:r>
              <a:rPr lang="el-GR" sz="1600" kern="1200" dirty="0" smtClean="0">
                <a:solidFill>
                  <a:srgbClr val="DEF5FA">
                    <a:lumMod val="25000"/>
                  </a:srgbClr>
                </a:solidFill>
                <a:latin typeface="Calibri" pitchFamily="34" charset="0"/>
                <a:ea typeface="+mn-ea"/>
                <a:cs typeface="+mn-cs"/>
              </a:rPr>
              <a:t>ποστήριξη και αξιολόγηση του ασθενούς για τις αλλαγές στη συμπεριφορά που αφορούν την υγεία του,</a:t>
            </a:r>
          </a:p>
          <a:p>
            <a:pPr marL="360363" algn="just" rtl="0">
              <a:buClr>
                <a:srgbClr val="2DA2BF"/>
              </a:buClr>
              <a:buSzPct val="68000"/>
              <a:buFont typeface="Wingdings" pitchFamily="2" charset="2"/>
              <a:buChar char="ü"/>
              <a:tabLst>
                <a:tab pos="0" algn="l"/>
              </a:tabLst>
            </a:pPr>
            <a:r>
              <a:rPr lang="el-GR" sz="1600" dirty="0" smtClean="0">
                <a:solidFill>
                  <a:srgbClr val="DEF5FA">
                    <a:lumMod val="25000"/>
                  </a:srgbClr>
                </a:solidFill>
                <a:latin typeface="Calibri" pitchFamily="34" charset="0"/>
              </a:rPr>
              <a:t>στήριξη και ενίσχυση της αυτοδιαχείρισης και </a:t>
            </a:r>
          </a:p>
          <a:p>
            <a:pPr marL="447675" indent="-87313" algn="just" rtl="0">
              <a:buClr>
                <a:srgbClr val="2DA2BF"/>
              </a:buClr>
              <a:buSzPct val="68000"/>
              <a:buFont typeface="Wingdings" pitchFamily="2" charset="2"/>
              <a:buChar char="ü"/>
              <a:tabLst>
                <a:tab pos="0" algn="l"/>
              </a:tabLst>
            </a:pPr>
            <a:r>
              <a:rPr lang="el-GR" sz="1600" dirty="0" smtClean="0">
                <a:solidFill>
                  <a:srgbClr val="DEF5FA">
                    <a:lumMod val="25000"/>
                  </a:srgbClr>
                </a:solidFill>
                <a:latin typeface="Calibri" pitchFamily="34" charset="0"/>
              </a:rPr>
              <a:t>χρησιμοποιώντας μια προληπτική προσέγγιση με σκοπό την αύξηση της συμμόρφωσης του ασθενούς στο θεραπευτικό σχεδιασμό.</a:t>
            </a:r>
          </a:p>
          <a:p>
            <a:pPr algn="just">
              <a:buClr>
                <a:srgbClr val="2DA2BF"/>
              </a:buClr>
              <a:buSzPct val="68000"/>
              <a:tabLst>
                <a:tab pos="0" algn="l"/>
              </a:tabLst>
            </a:pPr>
            <a:r>
              <a:rPr lang="el-GR" sz="1600" b="1" u="sng" dirty="0" smtClean="0">
                <a:solidFill>
                  <a:srgbClr val="DEF5FA">
                    <a:lumMod val="25000"/>
                  </a:srgbClr>
                </a:solidFill>
                <a:latin typeface="Calibri" pitchFamily="34" charset="0"/>
              </a:rPr>
              <a:t>1. ΣΥΝΕΡΓΑΣΙΑ (</a:t>
            </a:r>
            <a:r>
              <a:rPr lang="en-US" sz="1600" b="1" u="sng" dirty="0" smtClean="0">
                <a:solidFill>
                  <a:srgbClr val="DEF5FA">
                    <a:lumMod val="25000"/>
                  </a:srgbClr>
                </a:solidFill>
                <a:latin typeface="Calibri" pitchFamily="34" charset="0"/>
              </a:rPr>
              <a:t>Partnering)</a:t>
            </a:r>
          </a:p>
          <a:p>
            <a:pPr algn="just">
              <a:buClr>
                <a:srgbClr val="2DA2BF"/>
              </a:buClr>
              <a:buSzPct val="68000"/>
              <a:tabLst>
                <a:tab pos="0" algn="l"/>
              </a:tabLst>
            </a:pPr>
            <a:r>
              <a:rPr lang="el-GR" sz="1600" dirty="0" smtClean="0">
                <a:solidFill>
                  <a:srgbClr val="DEF5FA">
                    <a:lumMod val="25000"/>
                  </a:srgbClr>
                </a:solidFill>
                <a:latin typeface="Calibri" pitchFamily="34" charset="0"/>
              </a:rPr>
              <a:t>Αφορά στη συνεργασία:</a:t>
            </a:r>
          </a:p>
          <a:p>
            <a:pPr marL="360363" algn="just">
              <a:buClr>
                <a:srgbClr val="2DA2BF"/>
              </a:buClr>
              <a:buSzPct val="68000"/>
              <a:buFont typeface="Wingdings" pitchFamily="2" charset="2"/>
              <a:buChar char="ü"/>
              <a:tabLst>
                <a:tab pos="0" algn="l"/>
              </a:tabLst>
            </a:pPr>
            <a:r>
              <a:rPr lang="el-GR" sz="1600" dirty="0" smtClean="0">
                <a:solidFill>
                  <a:srgbClr val="DEF5FA">
                    <a:lumMod val="25000"/>
                  </a:srgbClr>
                </a:solidFill>
                <a:latin typeface="Calibri" pitchFamily="34" charset="0"/>
              </a:rPr>
              <a:t>του ασθενούς με την οικογένειά του,  </a:t>
            </a:r>
          </a:p>
          <a:p>
            <a:pPr marL="447675" indent="-87313" algn="just">
              <a:buClr>
                <a:srgbClr val="2DA2BF"/>
              </a:buClr>
              <a:buSzPct val="68000"/>
              <a:buFont typeface="Wingdings" pitchFamily="2" charset="2"/>
              <a:buChar char="ü"/>
              <a:tabLst>
                <a:tab pos="87313" algn="l"/>
                <a:tab pos="174625" algn="l"/>
              </a:tabLst>
            </a:pPr>
            <a:r>
              <a:rPr lang="el-GR" sz="1600" dirty="0" smtClean="0">
                <a:solidFill>
                  <a:srgbClr val="DEF5FA">
                    <a:lumMod val="25000"/>
                  </a:srgbClr>
                </a:solidFill>
                <a:latin typeface="Calibri" pitchFamily="34" charset="0"/>
              </a:rPr>
              <a:t>με τους επαγγελματίες υγείας και</a:t>
            </a:r>
          </a:p>
          <a:p>
            <a:pPr marL="360363" algn="just">
              <a:buClr>
                <a:srgbClr val="2DA2BF"/>
              </a:buClr>
              <a:buSzPct val="68000"/>
              <a:buFont typeface="Wingdings" pitchFamily="2" charset="2"/>
              <a:buChar char="ü"/>
              <a:tabLst>
                <a:tab pos="0" algn="l"/>
              </a:tabLst>
            </a:pPr>
            <a:r>
              <a:rPr lang="el-GR" sz="1600" dirty="0" smtClean="0">
                <a:solidFill>
                  <a:srgbClr val="DEF5FA">
                    <a:lumMod val="25000"/>
                  </a:srgbClr>
                </a:solidFill>
                <a:latin typeface="Calibri" pitchFamily="34" charset="0"/>
              </a:rPr>
              <a:t>με τις υπηρεσίες της κοινότητας.</a:t>
            </a:r>
          </a:p>
          <a:p>
            <a:pPr marL="447675" indent="-87313" algn="just" rtl="0">
              <a:buClr>
                <a:srgbClr val="2DA2BF"/>
              </a:buClr>
              <a:buSzPct val="68000"/>
              <a:tabLst>
                <a:tab pos="0" algn="l"/>
              </a:tabLst>
            </a:pPr>
            <a:endParaRPr lang="el-GR" sz="1600" dirty="0" smtClean="0">
              <a:solidFill>
                <a:srgbClr val="DEF5FA">
                  <a:lumMod val="25000"/>
                </a:srgbClr>
              </a:solidFill>
              <a:latin typeface="Calibri" pitchFamily="34" charset="0"/>
            </a:endParaRPr>
          </a:p>
          <a:p>
            <a:pPr algn="just" rtl="0">
              <a:buClr>
                <a:srgbClr val="2DA2BF"/>
              </a:buClr>
              <a:buSzPct val="68000"/>
              <a:tabLst>
                <a:tab pos="0" algn="l"/>
              </a:tabLst>
            </a:pPr>
            <a:endParaRPr lang="el-GR" sz="1600" kern="1200" dirty="0">
              <a:solidFill>
                <a:srgbClr val="DEF5FA">
                  <a:lumMod val="25000"/>
                </a:srgbClr>
              </a:solidFill>
              <a:latin typeface="Calibri" pitchFamily="34" charset="0"/>
              <a:ea typeface="+mn-ea"/>
              <a:cs typeface="+mn-cs"/>
            </a:endParaRPr>
          </a:p>
          <a:p>
            <a:pPr algn="just" rtl="0">
              <a:buClr>
                <a:srgbClr val="2DA2BF"/>
              </a:buClr>
              <a:buSzPct val="68000"/>
            </a:pPr>
            <a:endParaRPr lang="el-GR" sz="1600" b="1" u="sng" kern="1200" dirty="0">
              <a:solidFill>
                <a:srgbClr val="DEF5FA">
                  <a:lumMod val="25000"/>
                </a:srgbClr>
              </a:solidFill>
              <a:latin typeface="Calibri" pitchFamily="34" charset="0"/>
              <a:ea typeface="+mn-ea"/>
              <a:cs typeface="+mn-cs"/>
            </a:endParaRPr>
          </a:p>
          <a:p>
            <a:pPr algn="just" rtl="0">
              <a:buClr>
                <a:srgbClr val="2DA2BF"/>
              </a:buClr>
              <a:buSzPct val="68000"/>
            </a:pPr>
            <a:endParaRPr lang="el-GR" sz="1600" kern="1200" dirty="0">
              <a:solidFill>
                <a:srgbClr val="DEF5FA">
                  <a:lumMod val="25000"/>
                </a:srgbClr>
              </a:solidFill>
              <a:latin typeface="Calibri" pitchFamily="34" charset="0"/>
              <a:ea typeface="+mn-ea"/>
              <a:cs typeface="+mn-cs"/>
            </a:endParaRPr>
          </a:p>
          <a:p>
            <a:pPr marL="179388" algn="just" rtl="0">
              <a:buClr>
                <a:srgbClr val="2DA2BF"/>
              </a:buClr>
              <a:buSzPct val="68000"/>
            </a:pPr>
            <a:endParaRPr lang="el-GR" sz="1600" kern="1200" dirty="0">
              <a:solidFill>
                <a:srgbClr val="DEF5FA">
                  <a:lumMod val="25000"/>
                </a:srgbClr>
              </a:solidFill>
              <a:latin typeface="Calibri" pitchFamily="34" charset="0"/>
              <a:ea typeface="+mn-ea"/>
              <a:cs typeface="+mn-cs"/>
            </a:endParaRPr>
          </a:p>
          <a:p>
            <a:pPr marL="179388" algn="just" rtl="0">
              <a:buClr>
                <a:srgbClr val="2DA2BF"/>
              </a:buClr>
              <a:buSzPct val="68000"/>
            </a:pPr>
            <a:endParaRPr lang="el-GR" sz="1600" kern="1200" dirty="0">
              <a:solidFill>
                <a:srgbClr val="DEF5FA">
                  <a:lumMod val="25000"/>
                </a:srgbClr>
              </a:solidFill>
              <a:latin typeface="Calibri" pitchFamily="34" charset="0"/>
              <a:ea typeface="+mn-ea"/>
              <a:cs typeface="+mn-cs"/>
            </a:endParaRPr>
          </a:p>
          <a:p>
            <a:pPr marL="715963" indent="-90488" algn="just" rtl="0">
              <a:buClr>
                <a:srgbClr val="2DA2BF"/>
              </a:buClr>
              <a:buSzPct val="68000"/>
              <a:tabLst>
                <a:tab pos="179388" algn="l"/>
                <a:tab pos="536575" algn="l"/>
              </a:tabLst>
            </a:pPr>
            <a:endParaRPr lang="el-GR" sz="1600" kern="1200" dirty="0">
              <a:solidFill>
                <a:srgbClr val="DEF5FA">
                  <a:lumMod val="25000"/>
                </a:srgbClr>
              </a:solidFill>
              <a:latin typeface="Calibri" pitchFamily="34" charset="0"/>
              <a:ea typeface="+mn-ea"/>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50000">
              <a:schemeClr val="accent1">
                <a:tint val="44500"/>
                <a:satMod val="160000"/>
              </a:schemeClr>
            </a:gs>
            <a:gs pos="100000">
              <a:schemeClr val="accent1">
                <a:tint val="23500"/>
                <a:satMod val="1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1357298"/>
            <a:ext cx="8572560" cy="1000132"/>
          </a:xfrm>
        </p:spPr>
        <p:txBody>
          <a:bodyPr>
            <a:noAutofit/>
          </a:bodyPr>
          <a:lstStyle/>
          <a:p>
            <a:pPr algn="ctr"/>
            <a:r>
              <a:rPr lang="el-GR" sz="4000" dirty="0" smtClean="0">
                <a:solidFill>
                  <a:schemeClr val="bg2">
                    <a:lumMod val="25000"/>
                  </a:schemeClr>
                </a:solidFill>
                <a:latin typeface="Calibri" pitchFamily="34" charset="0"/>
              </a:rPr>
              <a:t>ΒΑΣΙΚΕΣ ΑΡΧΕΣ ΤΗΣ ΦΡΟΝΤΙΔΑΣ ΑΣΘΕΝΩΝ ΚΑΤ’ ΟΙΚΟΝ (ΙΙ)</a:t>
            </a:r>
            <a:endParaRPr lang="el-GR" sz="4000" dirty="0">
              <a:solidFill>
                <a:schemeClr val="bg2">
                  <a:lumMod val="25000"/>
                </a:schemeClr>
              </a:solidFill>
              <a:latin typeface="Calibri" pitchFamily="34" charset="0"/>
            </a:endParaRPr>
          </a:p>
        </p:txBody>
      </p:sp>
      <p:pic>
        <p:nvPicPr>
          <p:cNvPr id="4" name="2 - Εικόνα" descr="logo gia keimena.png"/>
          <p:cNvPicPr/>
          <p:nvPr/>
        </p:nvPicPr>
        <p:blipFill>
          <a:blip r:embed="rId3" cstate="print">
            <a:lum bright="35000" contrast="-1000"/>
          </a:blip>
          <a:stretch>
            <a:fillRect/>
          </a:stretch>
        </p:blipFill>
        <p:spPr>
          <a:xfrm>
            <a:off x="0" y="0"/>
            <a:ext cx="1928794" cy="1285860"/>
          </a:xfrm>
          <a:prstGeom prst="rect">
            <a:avLst/>
          </a:prstGeom>
        </p:spPr>
      </p:pic>
      <p:sp>
        <p:nvSpPr>
          <p:cNvPr id="5" name="2 - Υπότιτλος"/>
          <p:cNvSpPr txBox="1">
            <a:spLocks/>
          </p:cNvSpPr>
          <p:nvPr/>
        </p:nvSpPr>
        <p:spPr>
          <a:xfrm>
            <a:off x="642910" y="2428868"/>
            <a:ext cx="7786742" cy="3929090"/>
          </a:xfrm>
          <a:prstGeom prst="rect">
            <a:avLst/>
          </a:prstGeom>
        </p:spPr>
        <p:txBody>
          <a:bodyPr vert="horz">
            <a:normAutofit/>
          </a:bodyPr>
          <a:lstStyle/>
          <a:p>
            <a:pPr algn="just" rtl="0">
              <a:buClr>
                <a:srgbClr val="2DA2BF"/>
              </a:buClr>
              <a:buSzPct val="68000"/>
              <a:tabLst>
                <a:tab pos="0" algn="l"/>
              </a:tabLst>
            </a:pPr>
            <a:r>
              <a:rPr lang="el-GR" sz="1600" b="1" u="sng" kern="1200" dirty="0" smtClean="0">
                <a:solidFill>
                  <a:srgbClr val="DEF5FA">
                    <a:lumMod val="25000"/>
                  </a:srgbClr>
                </a:solidFill>
                <a:latin typeface="Calibri" pitchFamily="34" charset="0"/>
                <a:ea typeface="+mn-ea"/>
                <a:cs typeface="+mn-cs"/>
              </a:rPr>
              <a:t>3. ΒΕΛΤΙΩΣΗ ΤΗΣ ΠΟΙΟΤΗΤΑΣ (</a:t>
            </a:r>
            <a:r>
              <a:rPr lang="en-US" sz="1600" b="1" u="sng" dirty="0" smtClean="0">
                <a:solidFill>
                  <a:srgbClr val="DEF5FA">
                    <a:lumMod val="25000"/>
                  </a:srgbClr>
                </a:solidFill>
                <a:latin typeface="Calibri" pitchFamily="34" charset="0"/>
              </a:rPr>
              <a:t>Quality Improvement</a:t>
            </a:r>
            <a:r>
              <a:rPr lang="en-US" sz="1600" b="1" u="sng" kern="1200" dirty="0" smtClean="0">
                <a:solidFill>
                  <a:srgbClr val="DEF5FA">
                    <a:lumMod val="25000"/>
                  </a:srgbClr>
                </a:solidFill>
                <a:latin typeface="Calibri" pitchFamily="34" charset="0"/>
                <a:ea typeface="+mn-ea"/>
                <a:cs typeface="+mn-cs"/>
              </a:rPr>
              <a:t>)</a:t>
            </a:r>
            <a:endParaRPr lang="en-US" sz="1600" b="1" u="sng" kern="1200" dirty="0">
              <a:solidFill>
                <a:srgbClr val="DEF5FA">
                  <a:lumMod val="25000"/>
                </a:srgbClr>
              </a:solidFill>
              <a:latin typeface="Calibri" pitchFamily="34" charset="0"/>
              <a:ea typeface="+mn-ea"/>
              <a:cs typeface="+mn-cs"/>
            </a:endParaRPr>
          </a:p>
          <a:p>
            <a:pPr algn="just" rtl="0">
              <a:buClr>
                <a:srgbClr val="2DA2BF"/>
              </a:buClr>
              <a:buSzPct val="68000"/>
              <a:tabLst>
                <a:tab pos="0" algn="l"/>
              </a:tabLst>
            </a:pPr>
            <a:r>
              <a:rPr lang="el-GR" sz="1600" dirty="0" smtClean="0">
                <a:solidFill>
                  <a:srgbClr val="DEF5FA">
                    <a:lumMod val="25000"/>
                  </a:srgbClr>
                </a:solidFill>
                <a:latin typeface="Calibri" pitchFamily="34" charset="0"/>
              </a:rPr>
              <a:t>Αφορά τις δεξιότητες για τη βελτίωση της ζωής του ασθενούς και επιτυγχάνεται με</a:t>
            </a:r>
            <a:r>
              <a:rPr lang="el-GR" sz="1600" kern="1200" dirty="0" smtClean="0">
                <a:solidFill>
                  <a:srgbClr val="DEF5FA">
                    <a:lumMod val="25000"/>
                  </a:srgbClr>
                </a:solidFill>
                <a:latin typeface="Calibri" pitchFamily="34" charset="0"/>
                <a:ea typeface="+mn-ea"/>
                <a:cs typeface="+mn-cs"/>
              </a:rPr>
              <a:t>:</a:t>
            </a:r>
            <a:endParaRPr lang="el-GR" sz="1600" kern="1200" dirty="0">
              <a:solidFill>
                <a:srgbClr val="DEF5FA">
                  <a:lumMod val="25000"/>
                </a:srgbClr>
              </a:solidFill>
              <a:latin typeface="Calibri" pitchFamily="34" charset="0"/>
              <a:ea typeface="+mn-ea"/>
              <a:cs typeface="+mn-cs"/>
            </a:endParaRPr>
          </a:p>
          <a:p>
            <a:pPr marL="360363" algn="just" rtl="0">
              <a:buClr>
                <a:srgbClr val="2DA2BF"/>
              </a:buClr>
              <a:buSzPct val="68000"/>
              <a:buFont typeface="Wingdings" pitchFamily="2" charset="2"/>
              <a:buChar char="ü"/>
              <a:tabLst>
                <a:tab pos="0" algn="l"/>
              </a:tabLst>
            </a:pPr>
            <a:r>
              <a:rPr lang="el-GR" sz="1600" kern="1200" dirty="0" smtClean="0">
                <a:solidFill>
                  <a:srgbClr val="DEF5FA">
                    <a:lumMod val="25000"/>
                  </a:srgbClr>
                </a:solidFill>
                <a:latin typeface="Calibri" pitchFamily="34" charset="0"/>
                <a:ea typeface="+mn-ea"/>
                <a:cs typeface="+mn-cs"/>
              </a:rPr>
              <a:t>αξιολόγηση της φροντίδας,  </a:t>
            </a:r>
            <a:endParaRPr lang="el-GR" sz="1600" kern="1200" dirty="0">
              <a:solidFill>
                <a:srgbClr val="DEF5FA">
                  <a:lumMod val="25000"/>
                </a:srgbClr>
              </a:solidFill>
              <a:latin typeface="Calibri" pitchFamily="34" charset="0"/>
              <a:ea typeface="+mn-ea"/>
              <a:cs typeface="+mn-cs"/>
            </a:endParaRPr>
          </a:p>
          <a:p>
            <a:pPr marL="447675" indent="-87313" algn="just" rtl="0">
              <a:buClr>
                <a:srgbClr val="2DA2BF"/>
              </a:buClr>
              <a:buSzPct val="68000"/>
              <a:buFont typeface="Wingdings" pitchFamily="2" charset="2"/>
              <a:buChar char="ü"/>
              <a:tabLst>
                <a:tab pos="87313" algn="l"/>
                <a:tab pos="174625" algn="l"/>
              </a:tabLst>
            </a:pPr>
            <a:r>
              <a:rPr lang="el-GR" sz="1600" kern="1200" dirty="0" smtClean="0">
                <a:solidFill>
                  <a:srgbClr val="DEF5FA">
                    <a:lumMod val="25000"/>
                  </a:srgbClr>
                </a:solidFill>
                <a:latin typeface="Calibri" pitchFamily="34" charset="0"/>
                <a:ea typeface="+mn-ea"/>
                <a:cs typeface="+mn-cs"/>
              </a:rPr>
              <a:t>εκπαίδευση του ασθενούς και επαναπροσδιορισμό νέων συνθηκών και</a:t>
            </a:r>
            <a:endParaRPr lang="el-GR" sz="1600" kern="1200" dirty="0">
              <a:solidFill>
                <a:srgbClr val="DEF5FA">
                  <a:lumMod val="25000"/>
                </a:srgbClr>
              </a:solidFill>
              <a:latin typeface="Calibri" pitchFamily="34" charset="0"/>
              <a:ea typeface="+mn-ea"/>
              <a:cs typeface="+mn-cs"/>
            </a:endParaRPr>
          </a:p>
          <a:p>
            <a:pPr marL="360363" algn="just" rtl="0">
              <a:buClr>
                <a:srgbClr val="2DA2BF"/>
              </a:buClr>
              <a:buSzPct val="68000"/>
              <a:buFont typeface="Wingdings" pitchFamily="2" charset="2"/>
              <a:buChar char="ü"/>
              <a:tabLst>
                <a:tab pos="0" algn="l"/>
              </a:tabLst>
            </a:pPr>
            <a:r>
              <a:rPr lang="el-GR" sz="1600" kern="1200" dirty="0" smtClean="0">
                <a:solidFill>
                  <a:srgbClr val="DEF5FA">
                    <a:lumMod val="25000"/>
                  </a:srgbClr>
                </a:solidFill>
                <a:latin typeface="Calibri" pitchFamily="34" charset="0"/>
                <a:ea typeface="+mn-ea"/>
                <a:cs typeface="+mn-cs"/>
              </a:rPr>
              <a:t>εφαρμογή της τεκμηριωμένης γνώσης στην πράξη.</a:t>
            </a:r>
            <a:endParaRPr lang="el-GR" sz="1600" kern="1200" dirty="0">
              <a:solidFill>
                <a:srgbClr val="DEF5FA">
                  <a:lumMod val="25000"/>
                </a:srgbClr>
              </a:solidFill>
              <a:latin typeface="Calibri" pitchFamily="34" charset="0"/>
              <a:ea typeface="+mn-ea"/>
              <a:cs typeface="+mn-cs"/>
            </a:endParaRPr>
          </a:p>
          <a:p>
            <a:pPr algn="just" rtl="0">
              <a:buClr>
                <a:srgbClr val="2DA2BF"/>
              </a:buClr>
              <a:buSzPct val="68000"/>
              <a:tabLst>
                <a:tab pos="0" algn="l"/>
              </a:tabLst>
            </a:pPr>
            <a:r>
              <a:rPr lang="el-GR" sz="1600" b="1" u="sng" kern="1200" dirty="0" smtClean="0">
                <a:solidFill>
                  <a:srgbClr val="DEF5FA">
                    <a:lumMod val="25000"/>
                  </a:srgbClr>
                </a:solidFill>
                <a:latin typeface="Calibri" pitchFamily="34" charset="0"/>
                <a:ea typeface="+mn-ea"/>
                <a:cs typeface="+mn-cs"/>
              </a:rPr>
              <a:t>4. ΤΕΧΝΟΛΟΓΙΑ ΤΗΣ ΠΟΙΟΤΗΤΑΣ ΚΑΙ ΤΗΣ ΕΠΙΚΟΙΝΩΝΙΑΣ (</a:t>
            </a:r>
            <a:r>
              <a:rPr lang="en-US" sz="1600" b="1" u="sng" kern="1200" dirty="0" smtClean="0">
                <a:solidFill>
                  <a:srgbClr val="DEF5FA">
                    <a:lumMod val="25000"/>
                  </a:srgbClr>
                </a:solidFill>
                <a:latin typeface="Calibri" pitchFamily="34" charset="0"/>
                <a:ea typeface="+mn-ea"/>
                <a:cs typeface="+mn-cs"/>
              </a:rPr>
              <a:t>Information and Communication Technology)</a:t>
            </a:r>
            <a:endParaRPr lang="en-US" sz="1600" b="1" u="sng" kern="1200" dirty="0">
              <a:solidFill>
                <a:srgbClr val="DEF5FA">
                  <a:lumMod val="25000"/>
                </a:srgbClr>
              </a:solidFill>
              <a:latin typeface="Calibri" pitchFamily="34" charset="0"/>
              <a:ea typeface="+mn-ea"/>
              <a:cs typeface="+mn-cs"/>
            </a:endParaRPr>
          </a:p>
          <a:p>
            <a:pPr algn="just" rtl="0">
              <a:buClr>
                <a:srgbClr val="2DA2BF"/>
              </a:buClr>
              <a:buSzPct val="68000"/>
              <a:tabLst>
                <a:tab pos="0" algn="l"/>
              </a:tabLst>
            </a:pPr>
            <a:r>
              <a:rPr lang="el-GR" sz="1600" kern="1200" dirty="0" smtClean="0">
                <a:solidFill>
                  <a:srgbClr val="DEF5FA">
                    <a:lumMod val="25000"/>
                  </a:srgbClr>
                </a:solidFill>
                <a:latin typeface="Calibri" pitchFamily="34" charset="0"/>
                <a:ea typeface="+mn-ea"/>
                <a:cs typeface="+mn-cs"/>
              </a:rPr>
              <a:t>Αφορά:</a:t>
            </a:r>
            <a:endParaRPr lang="el-GR" sz="1600" kern="1200" dirty="0">
              <a:solidFill>
                <a:srgbClr val="DEF5FA">
                  <a:lumMod val="25000"/>
                </a:srgbClr>
              </a:solidFill>
              <a:latin typeface="Calibri" pitchFamily="34" charset="0"/>
              <a:ea typeface="+mn-ea"/>
              <a:cs typeface="+mn-cs"/>
            </a:endParaRPr>
          </a:p>
          <a:p>
            <a:pPr marL="360363" algn="just" rtl="0">
              <a:buClr>
                <a:srgbClr val="2DA2BF"/>
              </a:buClr>
              <a:buSzPct val="68000"/>
              <a:buFont typeface="Wingdings" pitchFamily="2" charset="2"/>
              <a:buChar char="ü"/>
              <a:tabLst>
                <a:tab pos="0" algn="l"/>
              </a:tabLst>
            </a:pPr>
            <a:r>
              <a:rPr lang="el-GR" sz="1600" kern="1200" dirty="0" smtClean="0">
                <a:solidFill>
                  <a:srgbClr val="DEF5FA">
                    <a:lumMod val="25000"/>
                  </a:srgbClr>
                </a:solidFill>
                <a:latin typeface="Calibri" pitchFamily="34" charset="0"/>
                <a:ea typeface="+mn-ea"/>
                <a:cs typeface="+mn-cs"/>
              </a:rPr>
              <a:t>την ηλεκτρονική καταγραφή και παρακολούθηση των ασθενών,  </a:t>
            </a:r>
            <a:endParaRPr lang="el-GR" sz="1600" kern="1200" dirty="0">
              <a:solidFill>
                <a:srgbClr val="DEF5FA">
                  <a:lumMod val="25000"/>
                </a:srgbClr>
              </a:solidFill>
              <a:latin typeface="Calibri" pitchFamily="34" charset="0"/>
              <a:ea typeface="+mn-ea"/>
              <a:cs typeface="+mn-cs"/>
            </a:endParaRPr>
          </a:p>
          <a:p>
            <a:pPr marL="447675" indent="-87313" algn="just" rtl="0">
              <a:buClr>
                <a:srgbClr val="2DA2BF"/>
              </a:buClr>
              <a:buSzPct val="68000"/>
              <a:buFont typeface="Wingdings" pitchFamily="2" charset="2"/>
              <a:buChar char="ü"/>
              <a:tabLst>
                <a:tab pos="87313" algn="l"/>
                <a:tab pos="174625" algn="l"/>
              </a:tabLst>
            </a:pPr>
            <a:r>
              <a:rPr lang="el-GR" sz="1600" kern="1200" dirty="0" smtClean="0">
                <a:solidFill>
                  <a:srgbClr val="DEF5FA">
                    <a:lumMod val="25000"/>
                  </a:srgbClr>
                </a:solidFill>
                <a:latin typeface="Calibri" pitchFamily="34" charset="0"/>
                <a:ea typeface="+mn-ea"/>
                <a:cs typeface="+mn-cs"/>
              </a:rPr>
              <a:t>τη χρήση τεχνολογίας για συλλογή στοιχείων, ανάλυση στοιχείων και μετάδοση πληροφορίας και</a:t>
            </a:r>
            <a:endParaRPr lang="el-GR" sz="1600" kern="1200" dirty="0">
              <a:solidFill>
                <a:srgbClr val="DEF5FA">
                  <a:lumMod val="25000"/>
                </a:srgbClr>
              </a:solidFill>
              <a:latin typeface="Calibri" pitchFamily="34" charset="0"/>
              <a:ea typeface="+mn-ea"/>
              <a:cs typeface="+mn-cs"/>
            </a:endParaRPr>
          </a:p>
          <a:p>
            <a:pPr marL="447675" indent="-87313" algn="just" rtl="0">
              <a:buClr>
                <a:srgbClr val="2DA2BF"/>
              </a:buClr>
              <a:buSzPct val="68000"/>
              <a:buFont typeface="Wingdings" pitchFamily="2" charset="2"/>
              <a:buChar char="ü"/>
              <a:tabLst>
                <a:tab pos="0" algn="l"/>
              </a:tabLst>
            </a:pPr>
            <a:r>
              <a:rPr lang="el-GR" sz="1600" kern="1200" dirty="0" smtClean="0">
                <a:solidFill>
                  <a:srgbClr val="DEF5FA">
                    <a:lumMod val="25000"/>
                  </a:srgbClr>
                </a:solidFill>
                <a:latin typeface="Calibri" pitchFamily="34" charset="0"/>
                <a:ea typeface="+mn-ea"/>
                <a:cs typeface="+mn-cs"/>
              </a:rPr>
              <a:t>επικοινωνία με την επιστημονική ομάδα, τους συνεργάτες με σκοπό την ανταλλαγή πληροφοριών.</a:t>
            </a:r>
          </a:p>
          <a:p>
            <a:pPr algn="just" rtl="0">
              <a:buClr>
                <a:srgbClr val="2DA2BF"/>
              </a:buClr>
              <a:buSzPct val="68000"/>
              <a:tabLst>
                <a:tab pos="0" algn="l"/>
              </a:tabLst>
            </a:pPr>
            <a:r>
              <a:rPr lang="el-GR" sz="1600" b="1" u="sng" dirty="0" smtClean="0">
                <a:solidFill>
                  <a:srgbClr val="DEF5FA">
                    <a:lumMod val="25000"/>
                  </a:srgbClr>
                </a:solidFill>
                <a:latin typeface="Calibri" pitchFamily="34" charset="0"/>
              </a:rPr>
              <a:t>5. ΠΡΟΣΕΓΓΙΣΗ ΔΗΜΟΣΙΑΣ ΥΓΕΙΑΣ (</a:t>
            </a:r>
            <a:r>
              <a:rPr lang="en-US" sz="1600" b="1" u="sng" dirty="0" smtClean="0">
                <a:solidFill>
                  <a:srgbClr val="DEF5FA">
                    <a:lumMod val="25000"/>
                  </a:srgbClr>
                </a:solidFill>
                <a:latin typeface="Calibri" pitchFamily="34" charset="0"/>
              </a:rPr>
              <a:t>Public Health Perspective)</a:t>
            </a:r>
            <a:endParaRPr lang="el-GR" sz="1600" kern="1200" dirty="0" smtClean="0">
              <a:solidFill>
                <a:srgbClr val="DEF5FA">
                  <a:lumMod val="25000"/>
                </a:srgbClr>
              </a:solidFill>
              <a:latin typeface="Calibri" pitchFamily="34" charset="0"/>
              <a:ea typeface="+mn-ea"/>
              <a:cs typeface="+mn-cs"/>
            </a:endParaRPr>
          </a:p>
          <a:p>
            <a:pPr marL="447675" indent="-87313" algn="just" rtl="0">
              <a:buClr>
                <a:srgbClr val="2DA2BF"/>
              </a:buClr>
              <a:buSzPct val="68000"/>
              <a:tabLst>
                <a:tab pos="0" algn="l"/>
              </a:tabLst>
            </a:pPr>
            <a:endParaRPr lang="el-GR" sz="1600" kern="1200" dirty="0">
              <a:solidFill>
                <a:srgbClr val="DEF5FA">
                  <a:lumMod val="25000"/>
                </a:srgbClr>
              </a:solidFill>
              <a:latin typeface="Calibri" pitchFamily="34" charset="0"/>
              <a:ea typeface="+mn-ea"/>
              <a:cs typeface="+mn-cs"/>
            </a:endParaRPr>
          </a:p>
          <a:p>
            <a:pPr marL="447675" indent="-87313" algn="just" rtl="0">
              <a:buClr>
                <a:srgbClr val="2DA2BF"/>
              </a:buClr>
              <a:buSzPct val="68000"/>
              <a:tabLst>
                <a:tab pos="0" algn="l"/>
              </a:tabLst>
            </a:pPr>
            <a:endParaRPr lang="el-GR" sz="1600" kern="1200" dirty="0">
              <a:solidFill>
                <a:srgbClr val="DEF5FA">
                  <a:lumMod val="25000"/>
                </a:srgbClr>
              </a:solidFill>
              <a:latin typeface="Calibri" pitchFamily="34" charset="0"/>
              <a:ea typeface="+mn-ea"/>
              <a:cs typeface="+mn-cs"/>
            </a:endParaRPr>
          </a:p>
          <a:p>
            <a:pPr algn="just" rtl="0">
              <a:buClr>
                <a:srgbClr val="2DA2BF"/>
              </a:buClr>
              <a:buSzPct val="68000"/>
              <a:tabLst>
                <a:tab pos="0" algn="l"/>
              </a:tabLst>
            </a:pPr>
            <a:endParaRPr lang="el-GR" sz="1600" kern="1200" dirty="0">
              <a:solidFill>
                <a:srgbClr val="DEF5FA">
                  <a:lumMod val="25000"/>
                </a:srgbClr>
              </a:solidFill>
              <a:latin typeface="Calibri" pitchFamily="34" charset="0"/>
              <a:ea typeface="+mn-ea"/>
              <a:cs typeface="+mn-cs"/>
            </a:endParaRPr>
          </a:p>
          <a:p>
            <a:pPr algn="just" rtl="0">
              <a:buClr>
                <a:srgbClr val="2DA2BF"/>
              </a:buClr>
              <a:buSzPct val="68000"/>
            </a:pPr>
            <a:endParaRPr lang="el-GR" sz="1600" b="1" u="sng" kern="1200" dirty="0">
              <a:solidFill>
                <a:srgbClr val="DEF5FA">
                  <a:lumMod val="25000"/>
                </a:srgbClr>
              </a:solidFill>
              <a:latin typeface="Calibri" pitchFamily="34" charset="0"/>
              <a:ea typeface="+mn-ea"/>
              <a:cs typeface="+mn-cs"/>
            </a:endParaRPr>
          </a:p>
          <a:p>
            <a:pPr algn="just" rtl="0">
              <a:buClr>
                <a:srgbClr val="2DA2BF"/>
              </a:buClr>
              <a:buSzPct val="68000"/>
            </a:pPr>
            <a:endParaRPr lang="el-GR" sz="1600" kern="1200" dirty="0">
              <a:solidFill>
                <a:srgbClr val="DEF5FA">
                  <a:lumMod val="25000"/>
                </a:srgbClr>
              </a:solidFill>
              <a:latin typeface="Calibri" pitchFamily="34" charset="0"/>
              <a:ea typeface="+mn-ea"/>
              <a:cs typeface="+mn-cs"/>
            </a:endParaRPr>
          </a:p>
          <a:p>
            <a:pPr marL="179388" algn="just" rtl="0">
              <a:buClr>
                <a:srgbClr val="2DA2BF"/>
              </a:buClr>
              <a:buSzPct val="68000"/>
            </a:pPr>
            <a:endParaRPr lang="el-GR" sz="1600" kern="1200" dirty="0">
              <a:solidFill>
                <a:srgbClr val="DEF5FA">
                  <a:lumMod val="25000"/>
                </a:srgbClr>
              </a:solidFill>
              <a:latin typeface="Calibri" pitchFamily="34" charset="0"/>
              <a:ea typeface="+mn-ea"/>
              <a:cs typeface="+mn-cs"/>
            </a:endParaRPr>
          </a:p>
          <a:p>
            <a:pPr marL="179388" algn="just" rtl="0">
              <a:buClr>
                <a:srgbClr val="2DA2BF"/>
              </a:buClr>
              <a:buSzPct val="68000"/>
            </a:pPr>
            <a:endParaRPr lang="el-GR" sz="1600" kern="1200" dirty="0">
              <a:solidFill>
                <a:srgbClr val="DEF5FA">
                  <a:lumMod val="25000"/>
                </a:srgbClr>
              </a:solidFill>
              <a:latin typeface="Calibri" pitchFamily="34" charset="0"/>
              <a:ea typeface="+mn-ea"/>
              <a:cs typeface="+mn-cs"/>
            </a:endParaRPr>
          </a:p>
          <a:p>
            <a:pPr marL="715963" indent="-90488" algn="just" rtl="0">
              <a:buClr>
                <a:srgbClr val="2DA2BF"/>
              </a:buClr>
              <a:buSzPct val="68000"/>
              <a:tabLst>
                <a:tab pos="179388" algn="l"/>
                <a:tab pos="536575" algn="l"/>
              </a:tabLst>
            </a:pPr>
            <a:endParaRPr lang="el-GR" sz="1600" kern="1200" dirty="0">
              <a:solidFill>
                <a:srgbClr val="DEF5FA">
                  <a:lumMod val="25000"/>
                </a:srgbClr>
              </a:solidFill>
              <a:latin typeface="Calibri" pitchFamily="34" charset="0"/>
              <a:ea typeface="+mn-ea"/>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50000">
              <a:schemeClr val="accent1">
                <a:tint val="44500"/>
                <a:satMod val="160000"/>
              </a:schemeClr>
            </a:gs>
            <a:gs pos="100000">
              <a:schemeClr val="accent1">
                <a:tint val="23500"/>
                <a:satMod val="1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1357298"/>
            <a:ext cx="8572560" cy="857256"/>
          </a:xfrm>
        </p:spPr>
        <p:txBody>
          <a:bodyPr>
            <a:noAutofit/>
          </a:bodyPr>
          <a:lstStyle/>
          <a:p>
            <a:pPr algn="ctr"/>
            <a:r>
              <a:rPr lang="el-GR" sz="4000" dirty="0" smtClean="0">
                <a:solidFill>
                  <a:schemeClr val="bg2">
                    <a:lumMod val="25000"/>
                  </a:schemeClr>
                </a:solidFill>
                <a:latin typeface="Calibri" pitchFamily="34" charset="0"/>
              </a:rPr>
              <a:t>Η ΜΑΚΡΟΧΡΟΝΙΑ ΦΡΟΝΤΙΔΑ ΥΓΕΙΑΣ (Ι)</a:t>
            </a:r>
            <a:endParaRPr lang="el-GR" sz="4000" dirty="0">
              <a:solidFill>
                <a:schemeClr val="bg2">
                  <a:lumMod val="25000"/>
                </a:schemeClr>
              </a:solidFill>
              <a:latin typeface="Calibri" pitchFamily="34" charset="0"/>
            </a:endParaRPr>
          </a:p>
        </p:txBody>
      </p:sp>
      <p:pic>
        <p:nvPicPr>
          <p:cNvPr id="4" name="2 - Εικόνα" descr="logo gia keimena.png"/>
          <p:cNvPicPr/>
          <p:nvPr/>
        </p:nvPicPr>
        <p:blipFill>
          <a:blip r:embed="rId3" cstate="print">
            <a:lum bright="35000" contrast="-1000"/>
          </a:blip>
          <a:stretch>
            <a:fillRect/>
          </a:stretch>
        </p:blipFill>
        <p:spPr>
          <a:xfrm>
            <a:off x="0" y="0"/>
            <a:ext cx="1928794" cy="1285860"/>
          </a:xfrm>
          <a:prstGeom prst="rect">
            <a:avLst/>
          </a:prstGeom>
        </p:spPr>
      </p:pic>
      <p:sp>
        <p:nvSpPr>
          <p:cNvPr id="5" name="2 - Υπότιτλος"/>
          <p:cNvSpPr txBox="1">
            <a:spLocks/>
          </p:cNvSpPr>
          <p:nvPr/>
        </p:nvSpPr>
        <p:spPr>
          <a:xfrm>
            <a:off x="785786" y="2428868"/>
            <a:ext cx="7572428" cy="3929090"/>
          </a:xfrm>
          <a:prstGeom prst="rect">
            <a:avLst/>
          </a:prstGeom>
        </p:spPr>
        <p:txBody>
          <a:bodyPr vert="horz">
            <a:normAutofit/>
          </a:bodyPr>
          <a:lstStyle/>
          <a:p>
            <a:pPr algn="just" defTabSz="360363" rtl="0">
              <a:buClr>
                <a:srgbClr val="2DA2BF"/>
              </a:buClr>
              <a:buSzPct val="68000"/>
            </a:pPr>
            <a:r>
              <a:rPr lang="el-GR" sz="1600" dirty="0" smtClean="0">
                <a:solidFill>
                  <a:srgbClr val="DEF5FA">
                    <a:lumMod val="25000"/>
                  </a:srgbClr>
                </a:solidFill>
                <a:latin typeface="Calibri" pitchFamily="34" charset="0"/>
              </a:rPr>
              <a:t>	Ως μακροχρόνια φροντίδα υγείας ορίζεται το σύνολο των υπηρεσιών υγείας που παρέχονται για μεγάλο χρονικό διάστημα, σε άτομα εξαρτημένα για την εκτέλεση των καθημερινών δραστηριοτήτων τους. </a:t>
            </a:r>
          </a:p>
          <a:p>
            <a:pPr algn="just" defTabSz="360363" rtl="0">
              <a:buClr>
                <a:srgbClr val="2DA2BF"/>
              </a:buClr>
              <a:buSzPct val="68000"/>
            </a:pPr>
            <a:r>
              <a:rPr lang="el-GR" sz="1600" kern="1200" dirty="0" smtClean="0">
                <a:solidFill>
                  <a:srgbClr val="DEF5FA">
                    <a:lumMod val="25000"/>
                  </a:srgbClr>
                </a:solidFill>
                <a:latin typeface="Calibri" pitchFamily="34" charset="0"/>
                <a:ea typeface="+mn-ea"/>
                <a:cs typeface="+mn-cs"/>
              </a:rPr>
              <a:t>	Μπορεί να παρέχεται στο σπίτι ή σε ιδρύματα, σε άτομα με φυσική ή πνευματική αναπηρία, σε ευπαθείς ηλικιωμένους αλλά και σε ειδικές πληθυσμιακές ομάδες που χρειάζονται υποστήριξη στην καθημερινή τους ζωή. </a:t>
            </a:r>
          </a:p>
          <a:p>
            <a:pPr algn="just">
              <a:buClr>
                <a:srgbClr val="2DA2BF"/>
              </a:buClr>
              <a:buSzPct val="68000"/>
              <a:tabLst>
                <a:tab pos="360363" algn="l"/>
              </a:tabLst>
            </a:pPr>
            <a:r>
              <a:rPr lang="el-GR" sz="1600" dirty="0" smtClean="0">
                <a:solidFill>
                  <a:srgbClr val="DEF5FA">
                    <a:lumMod val="25000"/>
                  </a:srgbClr>
                </a:solidFill>
                <a:latin typeface="Calibri" pitchFamily="34" charset="0"/>
              </a:rPr>
              <a:t>	Στην </a:t>
            </a:r>
            <a:r>
              <a:rPr lang="el-GR" sz="1600" dirty="0" err="1" smtClean="0">
                <a:solidFill>
                  <a:srgbClr val="DEF5FA">
                    <a:lumMod val="25000"/>
                  </a:srgbClr>
                </a:solidFill>
                <a:latin typeface="Calibri" pitchFamily="34" charset="0"/>
              </a:rPr>
              <a:t>κατ΄</a:t>
            </a:r>
            <a:r>
              <a:rPr lang="el-GR" sz="1600" dirty="0" smtClean="0">
                <a:solidFill>
                  <a:srgbClr val="DEF5FA">
                    <a:lumMod val="25000"/>
                  </a:srgbClr>
                </a:solidFill>
                <a:latin typeface="Calibri" pitchFamily="34" charset="0"/>
              </a:rPr>
              <a:t> οίκον φροντίδα οι ρόλοι των ασθενών, της οικογένειας, των φροντιστών αλλά και των επαγγελματιών υγείας τροποποιούνται.</a:t>
            </a:r>
          </a:p>
          <a:p>
            <a:pPr algn="just">
              <a:buClr>
                <a:srgbClr val="2DA2BF"/>
              </a:buClr>
              <a:buSzPct val="68000"/>
              <a:tabLst>
                <a:tab pos="360363" algn="l"/>
              </a:tabLst>
            </a:pPr>
            <a:r>
              <a:rPr lang="el-GR" sz="1600" dirty="0" smtClean="0">
                <a:solidFill>
                  <a:srgbClr val="DEF5FA">
                    <a:lumMod val="25000"/>
                  </a:srgbClr>
                </a:solidFill>
                <a:latin typeface="Calibri" pitchFamily="34" charset="0"/>
              </a:rPr>
              <a:t>	Οι επαγγελματίες υγείας εκπαιδεύουν, διδάσκουν, κατευθύνουν και υποστηρίζουν τον ασθενή και το οικογενειακό περιβάλλον που εμπλέκεται στη φροντίδα.</a:t>
            </a:r>
          </a:p>
          <a:p>
            <a:pPr algn="just" defTabSz="360363">
              <a:buClr>
                <a:srgbClr val="2DA2BF"/>
              </a:buClr>
              <a:buSzPct val="68000"/>
            </a:pPr>
            <a:r>
              <a:rPr lang="el-GR" sz="1600" dirty="0" smtClean="0">
                <a:solidFill>
                  <a:srgbClr val="DEF5FA">
                    <a:lumMod val="25000"/>
                  </a:srgbClr>
                </a:solidFill>
                <a:latin typeface="Calibri" pitchFamily="34" charset="0"/>
              </a:rPr>
              <a:t>	Όλα τα μέλη της ομάδας, αναλαμβάνουν περιοδικά ρόλο εκπαιδευτή, εκπαιδευόμενου και συντονιστή στα πλαίσια της συνεργασίας, έτσι ώστε ο ασθενής να αναλάβει την ενεργητική διαχείριση της ασθένειάς του.</a:t>
            </a:r>
          </a:p>
          <a:p>
            <a:pPr algn="just" defTabSz="360363">
              <a:buClr>
                <a:srgbClr val="2DA2BF"/>
              </a:buClr>
              <a:buSzPct val="68000"/>
            </a:pPr>
            <a:r>
              <a:rPr lang="el-GR" sz="1600" dirty="0" smtClean="0">
                <a:solidFill>
                  <a:srgbClr val="DEF5FA">
                    <a:lumMod val="25000"/>
                  </a:srgbClr>
                </a:solidFill>
                <a:latin typeface="Calibri" pitchFamily="34" charset="0"/>
              </a:rPr>
              <a:t>	Η επιτυχής διαχείριση της νόσου περιλαμβάνει παραπομπές σε άλλους επαγγελματίες υγείας, υποστηρικτικές δομές, ομάδες, κοινοτικές δομές και φορείς.</a:t>
            </a:r>
          </a:p>
          <a:p>
            <a:pPr algn="just" rtl="0">
              <a:buClr>
                <a:srgbClr val="2DA2BF"/>
              </a:buClr>
              <a:buSzPct val="68000"/>
            </a:pPr>
            <a:endParaRPr lang="el-GR" sz="1600" kern="1200" dirty="0" smtClean="0">
              <a:solidFill>
                <a:srgbClr val="DEF5FA">
                  <a:lumMod val="25000"/>
                </a:srgbClr>
              </a:solidFill>
              <a:latin typeface="Calibri" pitchFamily="34" charset="0"/>
              <a:ea typeface="+mn-ea"/>
              <a:cs typeface="+mn-cs"/>
            </a:endParaRPr>
          </a:p>
          <a:p>
            <a:pPr algn="just" rtl="0">
              <a:buClr>
                <a:srgbClr val="2DA2BF"/>
              </a:buClr>
              <a:buSzPct val="68000"/>
            </a:pPr>
            <a:endParaRPr lang="el-GR" sz="1600" kern="1200" dirty="0">
              <a:solidFill>
                <a:srgbClr val="DEF5FA">
                  <a:lumMod val="25000"/>
                </a:srgbClr>
              </a:solidFill>
              <a:latin typeface="Calibri" pitchFamily="34" charset="0"/>
              <a:ea typeface="+mn-ea"/>
              <a:cs typeface="+mn-cs"/>
            </a:endParaRPr>
          </a:p>
          <a:p>
            <a:pPr algn="l" rtl="0">
              <a:buClr>
                <a:srgbClr val="2DA2BF"/>
              </a:buClr>
              <a:buSzPct val="68000"/>
            </a:pPr>
            <a:endParaRPr lang="el-GR" sz="1600" kern="1200" dirty="0">
              <a:solidFill>
                <a:srgbClr val="DEF5FA">
                  <a:lumMod val="25000"/>
                </a:srgbClr>
              </a:solidFill>
              <a:latin typeface="Calibri" pitchFamily="34" charset="0"/>
              <a:ea typeface="+mn-ea"/>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50000">
              <a:schemeClr val="accent1">
                <a:tint val="44500"/>
                <a:satMod val="160000"/>
              </a:schemeClr>
            </a:gs>
            <a:gs pos="100000">
              <a:schemeClr val="accent1">
                <a:tint val="23500"/>
                <a:satMod val="1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4282" y="1357298"/>
            <a:ext cx="8715436" cy="857256"/>
          </a:xfrm>
        </p:spPr>
        <p:txBody>
          <a:bodyPr>
            <a:noAutofit/>
          </a:bodyPr>
          <a:lstStyle/>
          <a:p>
            <a:pPr algn="ctr"/>
            <a:r>
              <a:rPr lang="el-GR" sz="4000" dirty="0" smtClean="0">
                <a:solidFill>
                  <a:schemeClr val="bg2">
                    <a:lumMod val="25000"/>
                  </a:schemeClr>
                </a:solidFill>
                <a:latin typeface="Calibri" pitchFamily="34" charset="0"/>
              </a:rPr>
              <a:t>Η ΜΑΚΡΟΧΡΟΝΙΑ ΦΡΟΝΤΙΔΑ ΥΓΕΙΑΣ (ΙΙ)</a:t>
            </a:r>
            <a:endParaRPr lang="el-GR" sz="4000" dirty="0">
              <a:solidFill>
                <a:schemeClr val="bg2">
                  <a:lumMod val="25000"/>
                </a:schemeClr>
              </a:solidFill>
              <a:latin typeface="Calibri" pitchFamily="34" charset="0"/>
            </a:endParaRPr>
          </a:p>
        </p:txBody>
      </p:sp>
      <p:pic>
        <p:nvPicPr>
          <p:cNvPr id="4" name="2 - Εικόνα" descr="logo gia keimena.png"/>
          <p:cNvPicPr/>
          <p:nvPr/>
        </p:nvPicPr>
        <p:blipFill>
          <a:blip r:embed="rId3" cstate="print">
            <a:lum bright="35000" contrast="-1000"/>
          </a:blip>
          <a:stretch>
            <a:fillRect/>
          </a:stretch>
        </p:blipFill>
        <p:spPr>
          <a:xfrm>
            <a:off x="0" y="0"/>
            <a:ext cx="1928794" cy="1285860"/>
          </a:xfrm>
          <a:prstGeom prst="rect">
            <a:avLst/>
          </a:prstGeom>
        </p:spPr>
      </p:pic>
      <p:sp>
        <p:nvSpPr>
          <p:cNvPr id="5" name="2 - Υπότιτλος"/>
          <p:cNvSpPr txBox="1">
            <a:spLocks/>
          </p:cNvSpPr>
          <p:nvPr/>
        </p:nvSpPr>
        <p:spPr>
          <a:xfrm>
            <a:off x="785786" y="2428868"/>
            <a:ext cx="7572428" cy="3929090"/>
          </a:xfrm>
          <a:prstGeom prst="rect">
            <a:avLst/>
          </a:prstGeom>
        </p:spPr>
        <p:txBody>
          <a:bodyPr vert="horz">
            <a:normAutofit/>
          </a:bodyPr>
          <a:lstStyle/>
          <a:p>
            <a:pPr algn="just" defTabSz="360363">
              <a:buClr>
                <a:srgbClr val="2DA2BF"/>
              </a:buClr>
              <a:buSzPct val="68000"/>
            </a:pPr>
            <a:r>
              <a:rPr lang="el-GR" sz="1600" kern="1200" dirty="0">
                <a:solidFill>
                  <a:srgbClr val="DEF5FA">
                    <a:lumMod val="25000"/>
                  </a:srgbClr>
                </a:solidFill>
                <a:latin typeface="Calibri" pitchFamily="34" charset="0"/>
                <a:ea typeface="+mn-ea"/>
                <a:cs typeface="+mn-cs"/>
              </a:rPr>
              <a:t>	</a:t>
            </a:r>
            <a:r>
              <a:rPr lang="el-GR" sz="1600" dirty="0" smtClean="0">
                <a:solidFill>
                  <a:srgbClr val="DEF5FA">
                    <a:lumMod val="25000"/>
                  </a:srgbClr>
                </a:solidFill>
                <a:latin typeface="Calibri" pitchFamily="34" charset="0"/>
              </a:rPr>
              <a:t> Ο ασθενής με χρόνιο νόσημα, αντιμετωπίζει την κατάσταση της υγείας του ως απειλή για τη σωματική του ακεραιότητα, με τη νόσο να επηρεάζει την προσωπική θεώρηση της ζωής και των σχέσεών του με την οικογένεια και το ευρύτερο κοινωνικό του περιβάλλον.</a:t>
            </a:r>
          </a:p>
          <a:p>
            <a:pPr algn="just" defTabSz="360363">
              <a:buClr>
                <a:srgbClr val="2DA2BF"/>
              </a:buClr>
              <a:buSzPct val="68000"/>
            </a:pPr>
            <a:endParaRPr lang="el-GR" sz="1600" dirty="0" smtClean="0">
              <a:solidFill>
                <a:srgbClr val="DEF5FA">
                  <a:lumMod val="25000"/>
                </a:srgbClr>
              </a:solidFill>
              <a:latin typeface="Calibri" pitchFamily="34" charset="0"/>
            </a:endParaRPr>
          </a:p>
          <a:p>
            <a:pPr algn="just" defTabSz="360363">
              <a:buClr>
                <a:srgbClr val="2DA2BF"/>
              </a:buClr>
              <a:buSzPct val="68000"/>
            </a:pPr>
            <a:r>
              <a:rPr lang="el-GR" sz="1600" dirty="0" smtClean="0">
                <a:solidFill>
                  <a:srgbClr val="DEF5FA">
                    <a:lumMod val="25000"/>
                  </a:srgbClr>
                </a:solidFill>
                <a:latin typeface="Calibri" pitchFamily="34" charset="0"/>
              </a:rPr>
              <a:t>Η διεπιστημονική ομάδα προβαίνει σε</a:t>
            </a:r>
          </a:p>
          <a:p>
            <a:pPr algn="just" defTabSz="360363">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 Θεραπευτικές παρεμβάσεις,</a:t>
            </a:r>
          </a:p>
          <a:p>
            <a:pPr algn="just" defTabSz="360363">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 Αποκατάσταση,</a:t>
            </a:r>
          </a:p>
          <a:p>
            <a:pPr algn="just" defTabSz="360363">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 Ενδυνάμωση του ασθενούς και του περιβάλλοντος,</a:t>
            </a:r>
          </a:p>
          <a:p>
            <a:pPr algn="just" defTabSz="360363">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 Νοσηλευτικές παρεμβάσεις για χρόνια νοσήματα ή και</a:t>
            </a:r>
          </a:p>
          <a:p>
            <a:pPr algn="just" defTabSz="360363">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 Οξείες καταστάσεις,</a:t>
            </a:r>
          </a:p>
          <a:p>
            <a:pPr algn="just" defTabSz="360363">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 Προστασία από λοιμώξεις</a:t>
            </a:r>
            <a:endParaRPr lang="el-GR" sz="1600" kern="1200" dirty="0">
              <a:solidFill>
                <a:srgbClr val="DEF5FA">
                  <a:lumMod val="25000"/>
                </a:srgbClr>
              </a:solidFill>
              <a:latin typeface="Calibri" pitchFamily="34" charset="0"/>
              <a:ea typeface="+mn-ea"/>
              <a:cs typeface="+mn-cs"/>
            </a:endParaRPr>
          </a:p>
          <a:p>
            <a:pPr algn="just" rtl="0">
              <a:buClr>
                <a:srgbClr val="2DA2BF"/>
              </a:buClr>
              <a:buSzPct val="68000"/>
            </a:pPr>
            <a:endParaRPr lang="el-GR" sz="1600" kern="1200" dirty="0">
              <a:solidFill>
                <a:srgbClr val="DEF5FA">
                  <a:lumMod val="25000"/>
                </a:srgbClr>
              </a:solidFill>
              <a:latin typeface="Calibri" pitchFamily="34" charset="0"/>
              <a:ea typeface="+mn-ea"/>
              <a:cs typeface="+mn-cs"/>
            </a:endParaRPr>
          </a:p>
          <a:p>
            <a:pPr algn="l" rtl="0">
              <a:buClr>
                <a:srgbClr val="2DA2BF"/>
              </a:buClr>
              <a:buSzPct val="68000"/>
            </a:pPr>
            <a:endParaRPr lang="el-GR" sz="1600" kern="1200" dirty="0">
              <a:solidFill>
                <a:srgbClr val="DEF5FA">
                  <a:lumMod val="25000"/>
                </a:srgbClr>
              </a:solidFill>
              <a:latin typeface="Calibri" pitchFamily="34" charset="0"/>
              <a:ea typeface="+mn-ea"/>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50000">
              <a:schemeClr val="accent1">
                <a:tint val="44500"/>
                <a:satMod val="160000"/>
              </a:schemeClr>
            </a:gs>
            <a:gs pos="100000">
              <a:schemeClr val="accent1">
                <a:tint val="23500"/>
                <a:satMod val="1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4282" y="1214422"/>
            <a:ext cx="8715436" cy="1071570"/>
          </a:xfrm>
        </p:spPr>
        <p:txBody>
          <a:bodyPr>
            <a:noAutofit/>
          </a:bodyPr>
          <a:lstStyle/>
          <a:p>
            <a:pPr algn="ctr"/>
            <a:r>
              <a:rPr lang="el-GR" sz="4000" dirty="0" smtClean="0">
                <a:solidFill>
                  <a:schemeClr val="bg2">
                    <a:lumMod val="25000"/>
                  </a:schemeClr>
                </a:solidFill>
                <a:latin typeface="Calibri" pitchFamily="34" charset="0"/>
              </a:rPr>
              <a:t>ΚΑΤ’ ΟΙΚΟΝ ΝΟΣΗΛΕΙΑ – </a:t>
            </a:r>
            <a:br>
              <a:rPr lang="el-GR" sz="4000" dirty="0" smtClean="0">
                <a:solidFill>
                  <a:schemeClr val="bg2">
                    <a:lumMod val="25000"/>
                  </a:schemeClr>
                </a:solidFill>
                <a:latin typeface="Calibri" pitchFamily="34" charset="0"/>
              </a:rPr>
            </a:br>
            <a:r>
              <a:rPr lang="el-GR" sz="4000" dirty="0" smtClean="0">
                <a:solidFill>
                  <a:schemeClr val="bg2">
                    <a:lumMod val="25000"/>
                  </a:schemeClr>
                </a:solidFill>
                <a:latin typeface="Calibri" pitchFamily="34" charset="0"/>
              </a:rPr>
              <a:t>ΦΡΟΝΤΙΔΑ ΥΓΕΙΑΣ</a:t>
            </a:r>
            <a:endParaRPr lang="el-GR" sz="4000" dirty="0">
              <a:solidFill>
                <a:schemeClr val="bg2">
                  <a:lumMod val="25000"/>
                </a:schemeClr>
              </a:solidFill>
              <a:latin typeface="Calibri" pitchFamily="34" charset="0"/>
            </a:endParaRPr>
          </a:p>
        </p:txBody>
      </p:sp>
      <p:pic>
        <p:nvPicPr>
          <p:cNvPr id="4" name="2 - Εικόνα" descr="logo gia keimena.png"/>
          <p:cNvPicPr/>
          <p:nvPr/>
        </p:nvPicPr>
        <p:blipFill>
          <a:blip r:embed="rId3" cstate="print">
            <a:lum bright="35000" contrast="-1000"/>
          </a:blip>
          <a:stretch>
            <a:fillRect/>
          </a:stretch>
        </p:blipFill>
        <p:spPr>
          <a:xfrm>
            <a:off x="0" y="0"/>
            <a:ext cx="1928794" cy="1285860"/>
          </a:xfrm>
          <a:prstGeom prst="rect">
            <a:avLst/>
          </a:prstGeom>
        </p:spPr>
      </p:pic>
      <p:sp>
        <p:nvSpPr>
          <p:cNvPr id="5" name="2 - Υπότιτλος"/>
          <p:cNvSpPr txBox="1">
            <a:spLocks/>
          </p:cNvSpPr>
          <p:nvPr/>
        </p:nvSpPr>
        <p:spPr>
          <a:xfrm>
            <a:off x="785786" y="2428868"/>
            <a:ext cx="7572428" cy="3929090"/>
          </a:xfrm>
          <a:prstGeom prst="rect">
            <a:avLst/>
          </a:prstGeom>
        </p:spPr>
        <p:txBody>
          <a:bodyPr vert="horz">
            <a:normAutofit/>
          </a:bodyPr>
          <a:lstStyle/>
          <a:p>
            <a:pPr algn="just" defTabSz="360363" rtl="0">
              <a:buClr>
                <a:srgbClr val="2DA2BF"/>
              </a:buClr>
              <a:buSzPct val="68000"/>
            </a:pPr>
            <a:r>
              <a:rPr lang="el-GR" sz="1600" kern="1200" dirty="0">
                <a:solidFill>
                  <a:srgbClr val="DEF5FA">
                    <a:lumMod val="25000"/>
                  </a:srgbClr>
                </a:solidFill>
                <a:latin typeface="Calibri" pitchFamily="34" charset="0"/>
                <a:ea typeface="+mn-ea"/>
                <a:cs typeface="+mn-cs"/>
              </a:rPr>
              <a:t>	 Ο ασθενής με χρόνιο νόσημα, αντιμετωπίζει την κατάσταση της υγείας του ως απειλή για τη σωματική του ακεραιότητα, με τη νόσο να επηρεάζει την προσωπική θεώρηση της ζωής και των σχέσεών του με την οικογένεια και το ευρύτερο κοινωνικό του περιβάλλον.</a:t>
            </a:r>
          </a:p>
          <a:p>
            <a:pPr algn="just" defTabSz="360363" rtl="0">
              <a:buClr>
                <a:srgbClr val="2DA2BF"/>
              </a:buClr>
              <a:buSzPct val="68000"/>
            </a:pPr>
            <a:endParaRPr lang="el-GR" sz="1600" kern="1200" dirty="0">
              <a:solidFill>
                <a:srgbClr val="DEF5FA">
                  <a:lumMod val="25000"/>
                </a:srgbClr>
              </a:solidFill>
              <a:latin typeface="Calibri" pitchFamily="34" charset="0"/>
              <a:ea typeface="+mn-ea"/>
              <a:cs typeface="+mn-cs"/>
            </a:endParaRPr>
          </a:p>
          <a:p>
            <a:pPr algn="just" defTabSz="360363" rtl="0">
              <a:buClr>
                <a:srgbClr val="2DA2BF"/>
              </a:buClr>
              <a:buSzPct val="68000"/>
            </a:pPr>
            <a:r>
              <a:rPr lang="el-GR" sz="1600" kern="1200" dirty="0">
                <a:solidFill>
                  <a:srgbClr val="DEF5FA">
                    <a:lumMod val="25000"/>
                  </a:srgbClr>
                </a:solidFill>
                <a:latin typeface="Calibri" pitchFamily="34" charset="0"/>
                <a:ea typeface="+mn-ea"/>
                <a:cs typeface="+mn-cs"/>
              </a:rPr>
              <a:t>Η διεπιστημονική ομάδα προβαίνει σε</a:t>
            </a:r>
          </a:p>
          <a:p>
            <a:pPr algn="just" defTabSz="360363" rtl="0">
              <a:buClr>
                <a:srgbClr val="2DA2BF"/>
              </a:buClr>
              <a:buSzPct val="68000"/>
              <a:buFont typeface="Wingdings" pitchFamily="2" charset="2"/>
              <a:buChar char="ü"/>
            </a:pPr>
            <a:r>
              <a:rPr lang="el-GR" sz="1600" kern="1200" dirty="0">
                <a:solidFill>
                  <a:srgbClr val="DEF5FA">
                    <a:lumMod val="25000"/>
                  </a:srgbClr>
                </a:solidFill>
                <a:latin typeface="Calibri" pitchFamily="34" charset="0"/>
                <a:ea typeface="+mn-ea"/>
                <a:cs typeface="+mn-cs"/>
              </a:rPr>
              <a:t> Θεραπευτικές παρεμβάσεις,</a:t>
            </a:r>
          </a:p>
          <a:p>
            <a:pPr algn="just" defTabSz="360363" rtl="0">
              <a:buClr>
                <a:srgbClr val="2DA2BF"/>
              </a:buClr>
              <a:buSzPct val="68000"/>
              <a:buFont typeface="Wingdings" pitchFamily="2" charset="2"/>
              <a:buChar char="ü"/>
            </a:pPr>
            <a:r>
              <a:rPr lang="el-GR" sz="1600" kern="1200" dirty="0">
                <a:solidFill>
                  <a:srgbClr val="DEF5FA">
                    <a:lumMod val="25000"/>
                  </a:srgbClr>
                </a:solidFill>
                <a:latin typeface="Calibri" pitchFamily="34" charset="0"/>
                <a:ea typeface="+mn-ea"/>
                <a:cs typeface="+mn-cs"/>
              </a:rPr>
              <a:t> Αποκατάσταση,</a:t>
            </a:r>
          </a:p>
          <a:p>
            <a:pPr algn="just" defTabSz="360363" rtl="0">
              <a:buClr>
                <a:srgbClr val="2DA2BF"/>
              </a:buClr>
              <a:buSzPct val="68000"/>
              <a:buFont typeface="Wingdings" pitchFamily="2" charset="2"/>
              <a:buChar char="ü"/>
            </a:pPr>
            <a:r>
              <a:rPr lang="el-GR" sz="1600" kern="1200" dirty="0">
                <a:solidFill>
                  <a:srgbClr val="DEF5FA">
                    <a:lumMod val="25000"/>
                  </a:srgbClr>
                </a:solidFill>
                <a:latin typeface="Calibri" pitchFamily="34" charset="0"/>
                <a:ea typeface="+mn-ea"/>
                <a:cs typeface="+mn-cs"/>
              </a:rPr>
              <a:t> Ενδυνάμωση του ασθενούς και του περιβάλλοντος,</a:t>
            </a:r>
          </a:p>
          <a:p>
            <a:pPr algn="just" defTabSz="360363" rtl="0">
              <a:buClr>
                <a:srgbClr val="2DA2BF"/>
              </a:buClr>
              <a:buSzPct val="68000"/>
              <a:buFont typeface="Wingdings" pitchFamily="2" charset="2"/>
              <a:buChar char="ü"/>
            </a:pPr>
            <a:r>
              <a:rPr lang="el-GR" sz="1600" kern="1200" dirty="0">
                <a:solidFill>
                  <a:srgbClr val="DEF5FA">
                    <a:lumMod val="25000"/>
                  </a:srgbClr>
                </a:solidFill>
                <a:latin typeface="Calibri" pitchFamily="34" charset="0"/>
                <a:ea typeface="+mn-ea"/>
                <a:cs typeface="+mn-cs"/>
              </a:rPr>
              <a:t> Νοσηλευτικές παρεμβάσεις για χρόνια νοσήματα ή και</a:t>
            </a:r>
          </a:p>
          <a:p>
            <a:pPr algn="just" defTabSz="360363" rtl="0">
              <a:buClr>
                <a:srgbClr val="2DA2BF"/>
              </a:buClr>
              <a:buSzPct val="68000"/>
              <a:buFont typeface="Wingdings" pitchFamily="2" charset="2"/>
              <a:buChar char="ü"/>
            </a:pPr>
            <a:r>
              <a:rPr lang="el-GR" sz="1600" kern="1200" dirty="0">
                <a:solidFill>
                  <a:srgbClr val="DEF5FA">
                    <a:lumMod val="25000"/>
                  </a:srgbClr>
                </a:solidFill>
                <a:latin typeface="Calibri" pitchFamily="34" charset="0"/>
                <a:ea typeface="+mn-ea"/>
                <a:cs typeface="+mn-cs"/>
              </a:rPr>
              <a:t> Οξείες καταστάσεις,</a:t>
            </a:r>
          </a:p>
          <a:p>
            <a:pPr algn="just" defTabSz="360363" rtl="0">
              <a:buClr>
                <a:srgbClr val="2DA2BF"/>
              </a:buClr>
              <a:buSzPct val="68000"/>
              <a:buFont typeface="Wingdings" pitchFamily="2" charset="2"/>
              <a:buChar char="ü"/>
            </a:pPr>
            <a:r>
              <a:rPr lang="el-GR" sz="1600" kern="1200" dirty="0">
                <a:solidFill>
                  <a:srgbClr val="DEF5FA">
                    <a:lumMod val="25000"/>
                  </a:srgbClr>
                </a:solidFill>
                <a:latin typeface="Calibri" pitchFamily="34" charset="0"/>
                <a:ea typeface="+mn-ea"/>
                <a:cs typeface="+mn-cs"/>
              </a:rPr>
              <a:t> Προστασία από λοιμώξεις</a:t>
            </a:r>
          </a:p>
          <a:p>
            <a:pPr algn="just" rtl="0">
              <a:buClr>
                <a:srgbClr val="2DA2BF"/>
              </a:buClr>
              <a:buSzPct val="68000"/>
            </a:pPr>
            <a:endParaRPr lang="el-GR" sz="1600" kern="1200" dirty="0">
              <a:solidFill>
                <a:srgbClr val="DEF5FA">
                  <a:lumMod val="25000"/>
                </a:srgbClr>
              </a:solidFill>
              <a:latin typeface="Calibri" pitchFamily="34" charset="0"/>
              <a:ea typeface="+mn-ea"/>
              <a:cs typeface="+mn-cs"/>
            </a:endParaRPr>
          </a:p>
          <a:p>
            <a:pPr algn="l" rtl="0">
              <a:buClr>
                <a:srgbClr val="2DA2BF"/>
              </a:buClr>
              <a:buSzPct val="68000"/>
            </a:pPr>
            <a:endParaRPr lang="el-GR" sz="1600" kern="1200" dirty="0">
              <a:solidFill>
                <a:srgbClr val="DEF5FA">
                  <a:lumMod val="25000"/>
                </a:srgbClr>
              </a:solidFill>
              <a:latin typeface="Calibri" pitchFamily="34" charset="0"/>
              <a:ea typeface="+mn-ea"/>
              <a:cs typeface="+mn-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50000">
              <a:schemeClr val="accent1">
                <a:tint val="44500"/>
                <a:satMod val="160000"/>
              </a:schemeClr>
            </a:gs>
            <a:gs pos="100000">
              <a:schemeClr val="accent1">
                <a:tint val="23500"/>
                <a:satMod val="1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4282" y="1357298"/>
            <a:ext cx="8715436" cy="857256"/>
          </a:xfrm>
        </p:spPr>
        <p:txBody>
          <a:bodyPr>
            <a:noAutofit/>
          </a:bodyPr>
          <a:lstStyle/>
          <a:p>
            <a:pPr algn="ctr"/>
            <a:r>
              <a:rPr lang="el-GR" sz="4000" dirty="0" smtClean="0">
                <a:solidFill>
                  <a:schemeClr val="bg2">
                    <a:lumMod val="25000"/>
                  </a:schemeClr>
                </a:solidFill>
                <a:latin typeface="Calibri" pitchFamily="34" charset="0"/>
              </a:rPr>
              <a:t>ΑΝΑΓΚΗ ΓΙΑ ΜΑΚΡΟΧΡΟΝΙΑ </a:t>
            </a:r>
            <a:br>
              <a:rPr lang="el-GR" sz="4000" dirty="0" smtClean="0">
                <a:solidFill>
                  <a:schemeClr val="bg2">
                    <a:lumMod val="25000"/>
                  </a:schemeClr>
                </a:solidFill>
                <a:latin typeface="Calibri" pitchFamily="34" charset="0"/>
              </a:rPr>
            </a:br>
            <a:r>
              <a:rPr lang="el-GR" sz="4000" dirty="0" smtClean="0">
                <a:solidFill>
                  <a:schemeClr val="bg2">
                    <a:lumMod val="25000"/>
                  </a:schemeClr>
                </a:solidFill>
                <a:latin typeface="Calibri" pitchFamily="34" charset="0"/>
              </a:rPr>
              <a:t>ΦΡΟΝΤΙΔΑ ΚΑΤ’ ΟΙΚΟΝ</a:t>
            </a:r>
            <a:endParaRPr lang="el-GR" sz="4000" dirty="0">
              <a:solidFill>
                <a:schemeClr val="bg2">
                  <a:lumMod val="25000"/>
                </a:schemeClr>
              </a:solidFill>
              <a:latin typeface="Calibri" pitchFamily="34" charset="0"/>
            </a:endParaRPr>
          </a:p>
        </p:txBody>
      </p:sp>
      <p:pic>
        <p:nvPicPr>
          <p:cNvPr id="4" name="2 - Εικόνα" descr="logo gia keimena.png"/>
          <p:cNvPicPr/>
          <p:nvPr/>
        </p:nvPicPr>
        <p:blipFill>
          <a:blip r:embed="rId3" cstate="print">
            <a:lum bright="35000" contrast="-1000"/>
          </a:blip>
          <a:stretch>
            <a:fillRect/>
          </a:stretch>
        </p:blipFill>
        <p:spPr>
          <a:xfrm>
            <a:off x="0" y="0"/>
            <a:ext cx="1928794" cy="1285860"/>
          </a:xfrm>
          <a:prstGeom prst="rect">
            <a:avLst/>
          </a:prstGeom>
        </p:spPr>
      </p:pic>
      <p:sp>
        <p:nvSpPr>
          <p:cNvPr id="5" name="2 - Υπότιτλος"/>
          <p:cNvSpPr txBox="1">
            <a:spLocks/>
          </p:cNvSpPr>
          <p:nvPr/>
        </p:nvSpPr>
        <p:spPr>
          <a:xfrm>
            <a:off x="2643174" y="2714620"/>
            <a:ext cx="3643338" cy="3429024"/>
          </a:xfrm>
          <a:prstGeom prst="rect">
            <a:avLst/>
          </a:prstGeom>
        </p:spPr>
        <p:txBody>
          <a:bodyPr vert="horz">
            <a:normAutofit/>
          </a:bodyPr>
          <a:lstStyle/>
          <a:p>
            <a:pPr algn="just" defTabSz="360363">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 Ηλικιωμένοι</a:t>
            </a:r>
            <a:endParaRPr lang="el-GR" sz="1600" dirty="0" smtClean="0">
              <a:solidFill>
                <a:srgbClr val="DEF5FA">
                  <a:lumMod val="25000"/>
                </a:srgbClr>
              </a:solidFill>
              <a:latin typeface="Calibri" pitchFamily="34" charset="0"/>
            </a:endParaRPr>
          </a:p>
          <a:p>
            <a:pPr algn="just" defTabSz="360363">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 Νοσήματα </a:t>
            </a:r>
            <a:r>
              <a:rPr lang="el-GR" sz="1600" dirty="0" smtClean="0">
                <a:solidFill>
                  <a:srgbClr val="DEF5FA">
                    <a:lumMod val="25000"/>
                  </a:srgbClr>
                </a:solidFill>
                <a:latin typeface="Calibri" pitchFamily="34" charset="0"/>
              </a:rPr>
              <a:t>φθοράς</a:t>
            </a:r>
          </a:p>
          <a:p>
            <a:pPr algn="just" defTabSz="360363">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 Σακχαρώδης </a:t>
            </a:r>
            <a:r>
              <a:rPr lang="el-GR" sz="1600" dirty="0" smtClean="0">
                <a:solidFill>
                  <a:srgbClr val="DEF5FA">
                    <a:lumMod val="25000"/>
                  </a:srgbClr>
                </a:solidFill>
                <a:latin typeface="Calibri" pitchFamily="34" charset="0"/>
              </a:rPr>
              <a:t>διαβήτης</a:t>
            </a:r>
          </a:p>
          <a:p>
            <a:pPr algn="just" defTabSz="360363">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 Νευρολογικά </a:t>
            </a:r>
            <a:r>
              <a:rPr lang="el-GR" sz="1600" dirty="0" smtClean="0">
                <a:solidFill>
                  <a:srgbClr val="DEF5FA">
                    <a:lumMod val="25000"/>
                  </a:srgbClr>
                </a:solidFill>
                <a:latin typeface="Calibri" pitchFamily="34" charset="0"/>
              </a:rPr>
              <a:t>νοσήματα</a:t>
            </a:r>
          </a:p>
          <a:p>
            <a:pPr algn="just" defTabSz="360363">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 Χρόνια </a:t>
            </a:r>
            <a:r>
              <a:rPr lang="el-GR" sz="1600" dirty="0" smtClean="0">
                <a:solidFill>
                  <a:srgbClr val="DEF5FA">
                    <a:lumMod val="25000"/>
                  </a:srgbClr>
                </a:solidFill>
                <a:latin typeface="Calibri" pitchFamily="34" charset="0"/>
              </a:rPr>
              <a:t>αναπνευστικά νοσήματα</a:t>
            </a:r>
          </a:p>
          <a:p>
            <a:pPr algn="just" defTabSz="360363">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 Άνοιες</a:t>
            </a:r>
            <a:r>
              <a:rPr lang="el-GR" sz="1600" dirty="0" smtClean="0">
                <a:solidFill>
                  <a:srgbClr val="DEF5FA">
                    <a:lumMod val="25000"/>
                  </a:srgbClr>
                </a:solidFill>
                <a:latin typeface="Calibri" pitchFamily="34" charset="0"/>
              </a:rPr>
              <a:t>, Νόσο Alzheimer</a:t>
            </a:r>
          </a:p>
          <a:p>
            <a:pPr algn="just" defTabSz="360363">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 Καρδιαγγειακά </a:t>
            </a:r>
            <a:r>
              <a:rPr lang="el-GR" sz="1600" dirty="0" smtClean="0">
                <a:solidFill>
                  <a:srgbClr val="DEF5FA">
                    <a:lumMod val="25000"/>
                  </a:srgbClr>
                </a:solidFill>
                <a:latin typeface="Calibri" pitchFamily="34" charset="0"/>
              </a:rPr>
              <a:t>νοσήματα</a:t>
            </a:r>
          </a:p>
          <a:p>
            <a:pPr algn="just" defTabSz="360363">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 Ορθοπαιδικά </a:t>
            </a:r>
            <a:r>
              <a:rPr lang="el-GR" sz="1600" dirty="0" smtClean="0">
                <a:solidFill>
                  <a:srgbClr val="DEF5FA">
                    <a:lumMod val="25000"/>
                  </a:srgbClr>
                </a:solidFill>
                <a:latin typeface="Calibri" pitchFamily="34" charset="0"/>
              </a:rPr>
              <a:t>συμβάματα</a:t>
            </a:r>
          </a:p>
          <a:p>
            <a:pPr algn="just" defTabSz="360363">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 Χρόνια </a:t>
            </a:r>
            <a:r>
              <a:rPr lang="el-GR" sz="1600" dirty="0" smtClean="0">
                <a:solidFill>
                  <a:srgbClr val="DEF5FA">
                    <a:lumMod val="25000"/>
                  </a:srgbClr>
                </a:solidFill>
                <a:latin typeface="Calibri" pitchFamily="34" charset="0"/>
              </a:rPr>
              <a:t>ογκολογικά νοσήματα</a:t>
            </a:r>
          </a:p>
          <a:p>
            <a:pPr algn="just" defTabSz="360363">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 Νοσήματα </a:t>
            </a:r>
            <a:r>
              <a:rPr lang="el-GR" sz="1600" dirty="0" smtClean="0">
                <a:solidFill>
                  <a:srgbClr val="DEF5FA">
                    <a:lumMod val="25000"/>
                  </a:srgbClr>
                </a:solidFill>
                <a:latin typeface="Calibri" pitchFamily="34" charset="0"/>
              </a:rPr>
              <a:t>ψυχικής υγείας</a:t>
            </a:r>
          </a:p>
          <a:p>
            <a:pPr algn="just" defTabSz="360363">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 Με </a:t>
            </a:r>
            <a:r>
              <a:rPr lang="el-GR" sz="1600" dirty="0" smtClean="0">
                <a:solidFill>
                  <a:srgbClr val="DEF5FA">
                    <a:lumMod val="25000"/>
                  </a:srgbClr>
                </a:solidFill>
                <a:latin typeface="Calibri" pitchFamily="34" charset="0"/>
              </a:rPr>
              <a:t>ειδικές ανάγκες υγείας</a:t>
            </a:r>
          </a:p>
          <a:p>
            <a:pPr algn="just" defTabSz="360363">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 Τελικού </a:t>
            </a:r>
            <a:r>
              <a:rPr lang="el-GR" sz="1600" dirty="0" smtClean="0">
                <a:solidFill>
                  <a:srgbClr val="DEF5FA">
                    <a:lumMod val="25000"/>
                  </a:srgbClr>
                </a:solidFill>
                <a:latin typeface="Calibri" pitchFamily="34" charset="0"/>
              </a:rPr>
              <a:t>σταδίου </a:t>
            </a:r>
          </a:p>
          <a:p>
            <a:pPr algn="just" rtl="0">
              <a:buClr>
                <a:srgbClr val="2DA2BF"/>
              </a:buClr>
              <a:buSzPct val="68000"/>
            </a:pPr>
            <a:endParaRPr lang="el-GR" sz="1600" kern="1200" dirty="0">
              <a:solidFill>
                <a:srgbClr val="DEF5FA">
                  <a:lumMod val="25000"/>
                </a:srgbClr>
              </a:solidFill>
              <a:latin typeface="Calibri" pitchFamily="34" charset="0"/>
              <a:ea typeface="+mn-ea"/>
              <a:cs typeface="+mn-cs"/>
            </a:endParaRPr>
          </a:p>
          <a:p>
            <a:pPr algn="l" rtl="0">
              <a:buClr>
                <a:srgbClr val="2DA2BF"/>
              </a:buClr>
              <a:buSzPct val="68000"/>
            </a:pPr>
            <a:endParaRPr lang="el-GR" sz="1600" kern="1200" dirty="0">
              <a:solidFill>
                <a:srgbClr val="DEF5FA">
                  <a:lumMod val="25000"/>
                </a:srgbClr>
              </a:solidFill>
              <a:latin typeface="Calibri" pitchFamily="34" charset="0"/>
              <a:ea typeface="+mn-ea"/>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50000">
              <a:schemeClr val="accent1">
                <a:tint val="44500"/>
                <a:satMod val="160000"/>
              </a:schemeClr>
            </a:gs>
            <a:gs pos="100000">
              <a:schemeClr val="accent1">
                <a:tint val="23500"/>
                <a:satMod val="1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4282" y="1214422"/>
            <a:ext cx="8715436" cy="1071570"/>
          </a:xfrm>
        </p:spPr>
        <p:txBody>
          <a:bodyPr>
            <a:noAutofit/>
          </a:bodyPr>
          <a:lstStyle/>
          <a:p>
            <a:pPr algn="ctr"/>
            <a:r>
              <a:rPr lang="el-GR" sz="4000" dirty="0" smtClean="0">
                <a:solidFill>
                  <a:schemeClr val="bg2">
                    <a:lumMod val="25000"/>
                  </a:schemeClr>
                </a:solidFill>
                <a:latin typeface="Calibri" pitchFamily="34" charset="0"/>
              </a:rPr>
              <a:t>ΦΡΟΝΤΙΣΤΕΣ</a:t>
            </a:r>
            <a:endParaRPr lang="el-GR" sz="4000" dirty="0">
              <a:solidFill>
                <a:schemeClr val="bg2">
                  <a:lumMod val="25000"/>
                </a:schemeClr>
              </a:solidFill>
              <a:latin typeface="Calibri" pitchFamily="34" charset="0"/>
            </a:endParaRPr>
          </a:p>
        </p:txBody>
      </p:sp>
      <p:pic>
        <p:nvPicPr>
          <p:cNvPr id="4" name="2 - Εικόνα" descr="logo gia keimena.png"/>
          <p:cNvPicPr/>
          <p:nvPr/>
        </p:nvPicPr>
        <p:blipFill>
          <a:blip r:embed="rId3" cstate="print">
            <a:lum bright="35000" contrast="-1000"/>
          </a:blip>
          <a:stretch>
            <a:fillRect/>
          </a:stretch>
        </p:blipFill>
        <p:spPr>
          <a:xfrm>
            <a:off x="0" y="0"/>
            <a:ext cx="1928794" cy="1285860"/>
          </a:xfrm>
          <a:prstGeom prst="rect">
            <a:avLst/>
          </a:prstGeom>
        </p:spPr>
      </p:pic>
      <p:sp>
        <p:nvSpPr>
          <p:cNvPr id="5" name="2 - Υπότιτλος"/>
          <p:cNvSpPr txBox="1">
            <a:spLocks/>
          </p:cNvSpPr>
          <p:nvPr/>
        </p:nvSpPr>
        <p:spPr>
          <a:xfrm>
            <a:off x="785786" y="2357430"/>
            <a:ext cx="7572428" cy="4000528"/>
          </a:xfrm>
          <a:prstGeom prst="rect">
            <a:avLst/>
          </a:prstGeom>
        </p:spPr>
        <p:txBody>
          <a:bodyPr vert="horz">
            <a:normAutofit/>
          </a:bodyPr>
          <a:lstStyle/>
          <a:p>
            <a:pPr algn="just" defTabSz="360363" rtl="0">
              <a:buClr>
                <a:srgbClr val="2DA2BF"/>
              </a:buClr>
              <a:buSzPct val="68000"/>
            </a:pPr>
            <a:r>
              <a:rPr lang="el-GR" sz="1600" kern="1200" dirty="0">
                <a:solidFill>
                  <a:srgbClr val="DEF5FA">
                    <a:lumMod val="25000"/>
                  </a:srgbClr>
                </a:solidFill>
                <a:latin typeface="Calibri" pitchFamily="34" charset="0"/>
                <a:ea typeface="+mn-ea"/>
                <a:cs typeface="+mn-cs"/>
              </a:rPr>
              <a:t>	 </a:t>
            </a:r>
            <a:r>
              <a:rPr lang="el-GR" sz="1600" kern="1200" dirty="0" smtClean="0">
                <a:solidFill>
                  <a:srgbClr val="DEF5FA">
                    <a:lumMod val="25000"/>
                  </a:srgbClr>
                </a:solidFill>
                <a:latin typeface="Calibri" pitchFamily="34" charset="0"/>
                <a:ea typeface="+mn-ea"/>
                <a:cs typeface="+mn-cs"/>
              </a:rPr>
              <a:t>Φροντιστής είναι το άτομο που θα παρέχει φροντίδα σε σταθερή βάση, είτε με αμοιβή, είτε χωρίς, σε άτομο με χρόνιο νόσημα ή ανικανότητα. Οι φροντιστές χωρίζονται σε δύο κατηγορίες και είναι:</a:t>
            </a:r>
          </a:p>
          <a:p>
            <a:pPr algn="just" defTabSz="360363" rtl="0">
              <a:buClr>
                <a:srgbClr val="2DA2BF"/>
              </a:buClr>
              <a:buSzPct val="68000"/>
            </a:pPr>
            <a:r>
              <a:rPr lang="el-GR" sz="1600" b="1" u="sng" dirty="0" smtClean="0">
                <a:solidFill>
                  <a:srgbClr val="DEF5FA">
                    <a:lumMod val="25000"/>
                  </a:srgbClr>
                </a:solidFill>
                <a:latin typeface="Calibri" pitchFamily="34" charset="0"/>
              </a:rPr>
              <a:t>ΕΠΙΣΗΜΟΙ – ΤΥΠΙΚΟΙ ΦΡΟΝΤΙΣΤΕΣ</a:t>
            </a:r>
          </a:p>
          <a:p>
            <a:pPr algn="just" defTabSz="360363" rtl="0">
              <a:buClr>
                <a:srgbClr val="2DA2BF"/>
              </a:buClr>
              <a:buSzPct val="68000"/>
            </a:pPr>
            <a:r>
              <a:rPr lang="el-GR" sz="1600" dirty="0" smtClean="0">
                <a:solidFill>
                  <a:srgbClr val="DEF5FA">
                    <a:lumMod val="25000"/>
                  </a:srgbClr>
                </a:solidFill>
                <a:latin typeface="Calibri" pitchFamily="34" charset="0"/>
              </a:rPr>
              <a:t>Αφορά:</a:t>
            </a:r>
          </a:p>
          <a:p>
            <a:pPr marL="174625" indent="-174625" algn="just" defTabSz="360363" rtl="0">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Επαγγελματίες υγείας που αποτελούν προσωπικό οργανωμένων οργανισμών ή ανεξάρτητοι ειδικά εκπαιδευμένοι επαγγελματίες</a:t>
            </a:r>
          </a:p>
          <a:p>
            <a:pPr algn="just" defTabSz="360363" rtl="0">
              <a:buClr>
                <a:srgbClr val="2DA2BF"/>
              </a:buClr>
              <a:buSzPct val="68000"/>
              <a:buFont typeface="Wingdings" pitchFamily="2" charset="2"/>
              <a:buChar char="ü"/>
            </a:pPr>
            <a:r>
              <a:rPr lang="el-GR" sz="1600" kern="1200" dirty="0" smtClean="0">
                <a:solidFill>
                  <a:srgbClr val="DEF5FA">
                    <a:lumMod val="25000"/>
                  </a:srgbClr>
                </a:solidFill>
                <a:latin typeface="Calibri" pitchFamily="34" charset="0"/>
                <a:ea typeface="+mn-ea"/>
                <a:cs typeface="+mn-cs"/>
              </a:rPr>
              <a:t> Διεπιστημονική ομάδα</a:t>
            </a:r>
          </a:p>
          <a:p>
            <a:pPr algn="just" defTabSz="360363" rtl="0">
              <a:buClr>
                <a:srgbClr val="2DA2BF"/>
              </a:buClr>
              <a:buSzPct val="68000"/>
            </a:pPr>
            <a:r>
              <a:rPr lang="el-GR" sz="1600" dirty="0" smtClean="0">
                <a:solidFill>
                  <a:srgbClr val="DEF5FA">
                    <a:lumMod val="25000"/>
                  </a:srgbClr>
                </a:solidFill>
                <a:latin typeface="Calibri" pitchFamily="34" charset="0"/>
              </a:rPr>
              <a:t> οι οποίοι παρέχουν έμμισθες υπηρεσίες υγείας</a:t>
            </a:r>
          </a:p>
          <a:p>
            <a:pPr algn="just" defTabSz="360363" rtl="0">
              <a:buClr>
                <a:srgbClr val="2DA2BF"/>
              </a:buClr>
              <a:buSzPct val="68000"/>
            </a:pPr>
            <a:r>
              <a:rPr lang="el-GR" sz="1600" b="1" u="sng" kern="1200" dirty="0" smtClean="0">
                <a:solidFill>
                  <a:srgbClr val="DEF5FA">
                    <a:lumMod val="25000"/>
                  </a:srgbClr>
                </a:solidFill>
                <a:latin typeface="Calibri" pitchFamily="34" charset="0"/>
                <a:ea typeface="+mn-ea"/>
                <a:cs typeface="+mn-cs"/>
              </a:rPr>
              <a:t>ΑΝΕΠΙΣΗΜΟΙ – ΑΤΥΠΟΙ ΦΡΟΝΤΙΣΤΕΣ</a:t>
            </a:r>
          </a:p>
          <a:p>
            <a:pPr algn="just" defTabSz="360363" rtl="0">
              <a:buClr>
                <a:srgbClr val="2DA2BF"/>
              </a:buClr>
              <a:buSzPct val="68000"/>
            </a:pPr>
            <a:r>
              <a:rPr lang="el-GR" sz="1600" dirty="0" smtClean="0">
                <a:solidFill>
                  <a:srgbClr val="DEF5FA">
                    <a:lumMod val="25000"/>
                  </a:srgbClr>
                </a:solidFill>
                <a:latin typeface="Calibri" pitchFamily="34" charset="0"/>
              </a:rPr>
              <a:t>Αφορά:</a:t>
            </a:r>
          </a:p>
          <a:p>
            <a:pPr marL="174625" indent="-174625" algn="just" defTabSz="360363" rtl="0">
              <a:buClr>
                <a:srgbClr val="2DA2BF"/>
              </a:buClr>
              <a:buSzPct val="68000"/>
              <a:buFont typeface="Wingdings" pitchFamily="2" charset="2"/>
              <a:buChar char="ü"/>
            </a:pPr>
            <a:r>
              <a:rPr lang="el-GR" sz="1600" kern="1200" dirty="0" smtClean="0">
                <a:solidFill>
                  <a:srgbClr val="DEF5FA">
                    <a:lumMod val="25000"/>
                  </a:srgbClr>
                </a:solidFill>
                <a:latin typeface="Calibri" pitchFamily="34" charset="0"/>
                <a:ea typeface="+mn-ea"/>
                <a:cs typeface="+mn-cs"/>
              </a:rPr>
              <a:t>Οικογένεια, συγγενείς, φίλους, γείτονες, εθελοντές, οι οποίοι υποστηρίζουν σε καθημερινή βάση ένα άτομο που δεν είναι ικανό να διεξάγει τις καθημερινές του δραστηριότητες </a:t>
            </a:r>
          </a:p>
          <a:p>
            <a:pPr marL="174625" indent="-174625" algn="just" defTabSz="360363" rtl="0">
              <a:buClr>
                <a:srgbClr val="2DA2BF"/>
              </a:buClr>
              <a:buSzPct val="68000"/>
            </a:pPr>
            <a:r>
              <a:rPr lang="el-GR" sz="1600" dirty="0" smtClean="0">
                <a:solidFill>
                  <a:srgbClr val="DEF5FA">
                    <a:lumMod val="25000"/>
                  </a:srgbClr>
                </a:solidFill>
                <a:latin typeface="Calibri" pitchFamily="34" charset="0"/>
              </a:rPr>
              <a:t>και οι παροχή φροντίδας είναι άμισθη</a:t>
            </a:r>
            <a:endParaRPr lang="el-GR" sz="1600" kern="1200" dirty="0" smtClean="0">
              <a:solidFill>
                <a:srgbClr val="DEF5FA">
                  <a:lumMod val="25000"/>
                </a:srgbClr>
              </a:solidFill>
              <a:latin typeface="Calibri" pitchFamily="34" charset="0"/>
              <a:ea typeface="+mn-ea"/>
              <a:cs typeface="+mn-cs"/>
            </a:endParaRPr>
          </a:p>
          <a:p>
            <a:pPr algn="just" defTabSz="360363" rtl="0">
              <a:buClr>
                <a:srgbClr val="2DA2BF"/>
              </a:buClr>
              <a:buSzPct val="68000"/>
            </a:pPr>
            <a:endParaRPr lang="el-GR" sz="1600" kern="1200" dirty="0">
              <a:solidFill>
                <a:srgbClr val="DEF5FA">
                  <a:lumMod val="25000"/>
                </a:srgbClr>
              </a:solidFill>
              <a:latin typeface="Calibri" pitchFamily="34" charset="0"/>
              <a:ea typeface="+mn-ea"/>
              <a:cs typeface="+mn-cs"/>
            </a:endParaRPr>
          </a:p>
          <a:p>
            <a:pPr algn="just" defTabSz="360363" rtl="0">
              <a:buClr>
                <a:srgbClr val="2DA2BF"/>
              </a:buClr>
              <a:buSzPct val="68000"/>
            </a:pPr>
            <a:endParaRPr lang="el-GR" sz="1600" kern="1200" dirty="0">
              <a:solidFill>
                <a:srgbClr val="DEF5FA">
                  <a:lumMod val="25000"/>
                </a:srgbClr>
              </a:solidFill>
              <a:latin typeface="Calibri" pitchFamily="34" charset="0"/>
              <a:ea typeface="+mn-ea"/>
              <a:cs typeface="+mn-cs"/>
            </a:endParaRPr>
          </a:p>
          <a:p>
            <a:pPr algn="just" defTabSz="360363" rtl="0">
              <a:buClr>
                <a:srgbClr val="2DA2BF"/>
              </a:buClr>
              <a:buSzPct val="68000"/>
            </a:pPr>
            <a:endParaRPr lang="el-GR" sz="1600" kern="1200" dirty="0">
              <a:solidFill>
                <a:srgbClr val="DEF5FA">
                  <a:lumMod val="25000"/>
                </a:srgbClr>
              </a:solidFill>
              <a:latin typeface="Calibri" pitchFamily="34" charset="0"/>
              <a:ea typeface="+mn-ea"/>
              <a:cs typeface="+mn-cs"/>
            </a:endParaRPr>
          </a:p>
          <a:p>
            <a:pPr algn="just" rtl="0">
              <a:buClr>
                <a:srgbClr val="2DA2BF"/>
              </a:buClr>
              <a:buSzPct val="68000"/>
            </a:pPr>
            <a:endParaRPr lang="el-GR" sz="1600" kern="1200" dirty="0">
              <a:solidFill>
                <a:srgbClr val="DEF5FA">
                  <a:lumMod val="25000"/>
                </a:srgbClr>
              </a:solidFill>
              <a:latin typeface="Calibri" pitchFamily="34" charset="0"/>
              <a:ea typeface="+mn-ea"/>
              <a:cs typeface="+mn-cs"/>
            </a:endParaRPr>
          </a:p>
          <a:p>
            <a:pPr algn="l" rtl="0">
              <a:buClr>
                <a:srgbClr val="2DA2BF"/>
              </a:buClr>
              <a:buSzPct val="68000"/>
            </a:pPr>
            <a:endParaRPr lang="el-GR" sz="1600" kern="1200" dirty="0">
              <a:solidFill>
                <a:srgbClr val="DEF5FA">
                  <a:lumMod val="25000"/>
                </a:srgbClr>
              </a:solidFill>
              <a:latin typeface="Calibri" pitchFamily="34" charset="0"/>
              <a:ea typeface="+mn-ea"/>
              <a:cs typeface="+mn-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50000">
              <a:schemeClr val="accent1">
                <a:tint val="44500"/>
                <a:satMod val="160000"/>
              </a:schemeClr>
            </a:gs>
            <a:gs pos="100000">
              <a:schemeClr val="accent1">
                <a:tint val="23500"/>
                <a:satMod val="1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4282" y="1214422"/>
            <a:ext cx="8715436" cy="785818"/>
          </a:xfrm>
        </p:spPr>
        <p:txBody>
          <a:bodyPr>
            <a:noAutofit/>
          </a:bodyPr>
          <a:lstStyle/>
          <a:p>
            <a:pPr algn="ctr"/>
            <a:r>
              <a:rPr lang="el-GR" sz="4000" dirty="0" smtClean="0">
                <a:solidFill>
                  <a:schemeClr val="bg2">
                    <a:lumMod val="25000"/>
                  </a:schemeClr>
                </a:solidFill>
                <a:latin typeface="Calibri" pitchFamily="34" charset="0"/>
              </a:rPr>
              <a:t>ΕΠΙΣΗΜΟΙ – ΤΥΠΙΚΟΙ ΦΡΟΝΤΙΣΤΕΣ</a:t>
            </a:r>
            <a:endParaRPr lang="el-GR" sz="4000" dirty="0">
              <a:solidFill>
                <a:schemeClr val="bg2">
                  <a:lumMod val="25000"/>
                </a:schemeClr>
              </a:solidFill>
              <a:latin typeface="Calibri" pitchFamily="34" charset="0"/>
            </a:endParaRPr>
          </a:p>
        </p:txBody>
      </p:sp>
      <p:pic>
        <p:nvPicPr>
          <p:cNvPr id="4" name="2 - Εικόνα" descr="logo gia keimena.png"/>
          <p:cNvPicPr/>
          <p:nvPr/>
        </p:nvPicPr>
        <p:blipFill>
          <a:blip r:embed="rId3" cstate="print">
            <a:lum bright="35000" contrast="-1000"/>
          </a:blip>
          <a:stretch>
            <a:fillRect/>
          </a:stretch>
        </p:blipFill>
        <p:spPr>
          <a:xfrm>
            <a:off x="0" y="0"/>
            <a:ext cx="1928794" cy="1285860"/>
          </a:xfrm>
          <a:prstGeom prst="rect">
            <a:avLst/>
          </a:prstGeom>
        </p:spPr>
      </p:pic>
      <p:sp>
        <p:nvSpPr>
          <p:cNvPr id="5" name="2 - Υπότιτλος"/>
          <p:cNvSpPr txBox="1">
            <a:spLocks/>
          </p:cNvSpPr>
          <p:nvPr/>
        </p:nvSpPr>
        <p:spPr>
          <a:xfrm>
            <a:off x="785786" y="2071678"/>
            <a:ext cx="7572428" cy="4000528"/>
          </a:xfrm>
          <a:prstGeom prst="rect">
            <a:avLst/>
          </a:prstGeom>
        </p:spPr>
        <p:txBody>
          <a:bodyPr vert="horz">
            <a:normAutofit/>
          </a:bodyPr>
          <a:lstStyle/>
          <a:p>
            <a:pPr algn="ctr" defTabSz="360363" rtl="0">
              <a:buClr>
                <a:srgbClr val="2DA2BF"/>
              </a:buClr>
              <a:buSzPct val="68000"/>
            </a:pPr>
            <a:r>
              <a:rPr lang="el-GR" sz="1600" kern="1200" dirty="0" smtClean="0">
                <a:solidFill>
                  <a:srgbClr val="DEF5FA">
                    <a:lumMod val="25000"/>
                  </a:srgbClr>
                </a:solidFill>
                <a:latin typeface="Calibri" pitchFamily="34" charset="0"/>
                <a:ea typeface="+mn-ea"/>
                <a:cs typeface="+mn-cs"/>
              </a:rPr>
              <a:t>	</a:t>
            </a:r>
            <a:r>
              <a:rPr lang="el-GR" sz="1600" dirty="0" smtClean="0">
                <a:solidFill>
                  <a:srgbClr val="DEF5FA">
                    <a:lumMod val="25000"/>
                  </a:srgbClr>
                </a:solidFill>
                <a:latin typeface="Calibri" pitchFamily="34" charset="0"/>
              </a:rPr>
              <a:t>Η </a:t>
            </a:r>
            <a:r>
              <a:rPr lang="el-GR" sz="1600" dirty="0" smtClean="0">
                <a:solidFill>
                  <a:srgbClr val="DEF5FA">
                    <a:lumMod val="25000"/>
                  </a:srgbClr>
                </a:solidFill>
                <a:latin typeface="Calibri" pitchFamily="34" charset="0"/>
              </a:rPr>
              <a:t>αποδοχή του επαγγελματία υγείας από το άτομο και η διασφάλιση της συνεργασίας του για τη συλλογή </a:t>
            </a:r>
            <a:r>
              <a:rPr lang="el-GR" sz="1600" dirty="0" smtClean="0">
                <a:solidFill>
                  <a:srgbClr val="DEF5FA">
                    <a:lumMod val="25000"/>
                  </a:srgbClr>
                </a:solidFill>
                <a:latin typeface="Calibri" pitchFamily="34" charset="0"/>
              </a:rPr>
              <a:t>πληροφοριών, </a:t>
            </a:r>
            <a:r>
              <a:rPr lang="el-GR" sz="1600" dirty="0" smtClean="0">
                <a:solidFill>
                  <a:srgbClr val="DEF5FA">
                    <a:lumMod val="25000"/>
                  </a:srgbClr>
                </a:solidFill>
                <a:latin typeface="Calibri" pitchFamily="34" charset="0"/>
              </a:rPr>
              <a:t>είναι αποτέλεσμα δημιουργίας κλίματος εμπιστοσύνης, δεξιοτήτων επικοινωνίας για τη συνέντευξη και εμπειρίας στην παρατήρηση</a:t>
            </a:r>
            <a:r>
              <a:rPr lang="el-GR" sz="1600" dirty="0" smtClean="0">
                <a:solidFill>
                  <a:srgbClr val="DEF5FA">
                    <a:lumMod val="25000"/>
                  </a:srgbClr>
                </a:solidFill>
                <a:latin typeface="Calibri" pitchFamily="34" charset="0"/>
              </a:rPr>
              <a:t>.</a:t>
            </a:r>
          </a:p>
          <a:p>
            <a:pPr algn="just" defTabSz="360363" rtl="0">
              <a:buClr>
                <a:srgbClr val="2DA2BF"/>
              </a:buClr>
              <a:buSzPct val="68000"/>
            </a:pPr>
            <a:endParaRPr lang="el-GR" sz="1600" dirty="0" smtClean="0">
              <a:solidFill>
                <a:srgbClr val="DEF5FA">
                  <a:lumMod val="25000"/>
                </a:srgbClr>
              </a:solidFill>
              <a:latin typeface="Calibri" pitchFamily="34" charset="0"/>
            </a:endParaRPr>
          </a:p>
          <a:p>
            <a:pPr algn="just" defTabSz="360363" rtl="0">
              <a:buClr>
                <a:srgbClr val="2DA2BF"/>
              </a:buClr>
              <a:buSzPct val="68000"/>
            </a:pPr>
            <a:r>
              <a:rPr lang="el-GR" sz="1600" kern="1200" dirty="0" smtClean="0">
                <a:solidFill>
                  <a:srgbClr val="DEF5FA">
                    <a:lumMod val="25000"/>
                  </a:srgbClr>
                </a:solidFill>
                <a:latin typeface="Calibri" pitchFamily="34" charset="0"/>
                <a:ea typeface="+mn-ea"/>
                <a:cs typeface="+mn-cs"/>
              </a:rPr>
              <a:t>	Οι επαγγελματίες υγείας (και η διεπιστημονική ομάδα) </a:t>
            </a:r>
            <a:r>
              <a:rPr lang="el-GR" sz="1600" dirty="0" smtClean="0">
                <a:solidFill>
                  <a:srgbClr val="DEF5FA">
                    <a:lumMod val="25000"/>
                  </a:srgbClr>
                </a:solidFill>
                <a:latin typeface="Calibri" pitchFamily="34" charset="0"/>
              </a:rPr>
              <a:t>παρέχουν ένα μεγάλο εύρος υπηρεσιών υγείας και </a:t>
            </a:r>
            <a:r>
              <a:rPr lang="el-GR" sz="1600" kern="1200" dirty="0" smtClean="0">
                <a:solidFill>
                  <a:srgbClr val="DEF5FA">
                    <a:lumMod val="25000"/>
                  </a:srgbClr>
                </a:solidFill>
                <a:latin typeface="Calibri" pitchFamily="34" charset="0"/>
                <a:ea typeface="+mn-ea"/>
                <a:cs typeface="+mn-cs"/>
              </a:rPr>
              <a:t>καλούνται να υποστηρίξουν τους ασθενείς, τις οικογένειές τους και τους φροντιστές τους, ώστε να διαχειρίζονται την κατάσταση της υγείας τους στο περιβάλλον του σπιτιού τους. </a:t>
            </a:r>
          </a:p>
          <a:p>
            <a:pPr algn="just" defTabSz="360363" rtl="0">
              <a:buClr>
                <a:srgbClr val="2DA2BF"/>
              </a:buClr>
              <a:buSzPct val="68000"/>
            </a:pPr>
            <a:r>
              <a:rPr lang="el-GR" sz="1600" dirty="0" smtClean="0">
                <a:solidFill>
                  <a:srgbClr val="DEF5FA">
                    <a:lumMod val="25000"/>
                  </a:srgbClr>
                </a:solidFill>
                <a:latin typeface="Calibri" pitchFamily="34" charset="0"/>
              </a:rPr>
              <a:t>	Κύριο έργο των επίσημων φροντιστών, εκτός των αμιγώς παρεμβατικών πράξεων, είναι η</a:t>
            </a:r>
            <a:r>
              <a:rPr lang="el-GR" sz="1600" kern="1200" dirty="0" smtClean="0">
                <a:solidFill>
                  <a:srgbClr val="DEF5FA">
                    <a:lumMod val="25000"/>
                  </a:srgbClr>
                </a:solidFill>
                <a:latin typeface="Calibri" pitchFamily="34" charset="0"/>
                <a:ea typeface="+mn-ea"/>
                <a:cs typeface="+mn-cs"/>
              </a:rPr>
              <a:t> αξιολόγηση του </a:t>
            </a:r>
            <a:r>
              <a:rPr lang="el-GR" sz="1600" b="1" kern="1200" dirty="0" smtClean="0">
                <a:solidFill>
                  <a:srgbClr val="DEF5FA">
                    <a:lumMod val="25000"/>
                  </a:srgbClr>
                </a:solidFill>
                <a:latin typeface="Calibri" pitchFamily="34" charset="0"/>
                <a:ea typeface="+mn-ea"/>
                <a:cs typeface="+mn-cs"/>
              </a:rPr>
              <a:t>εσωτερικού υποστηρικτικού συστήματος</a:t>
            </a:r>
            <a:r>
              <a:rPr lang="el-GR" sz="1600" kern="1200" dirty="0" smtClean="0">
                <a:solidFill>
                  <a:srgbClr val="DEF5FA">
                    <a:lumMod val="25000"/>
                  </a:srgbClr>
                </a:solidFill>
                <a:latin typeface="Calibri" pitchFamily="34" charset="0"/>
                <a:ea typeface="+mn-ea"/>
                <a:cs typeface="+mn-cs"/>
              </a:rPr>
              <a:t> του ασθενούς (αντίληψη του κόσμου, αντίληψη εαυτού, αυτοκεικόνα, αυτοαξία, κ.α.) και του </a:t>
            </a:r>
            <a:r>
              <a:rPr lang="el-GR" sz="1600" b="1" kern="1200" dirty="0" smtClean="0">
                <a:solidFill>
                  <a:srgbClr val="DEF5FA">
                    <a:lumMod val="25000"/>
                  </a:srgbClr>
                </a:solidFill>
                <a:latin typeface="Calibri" pitchFamily="34" charset="0"/>
                <a:ea typeface="+mn-ea"/>
                <a:cs typeface="+mn-cs"/>
              </a:rPr>
              <a:t>εξωτερικού υποστηρικτικού συστήματος </a:t>
            </a:r>
            <a:r>
              <a:rPr lang="el-GR" sz="1600" kern="1200" dirty="0" smtClean="0">
                <a:solidFill>
                  <a:srgbClr val="DEF5FA">
                    <a:lumMod val="25000"/>
                  </a:srgbClr>
                </a:solidFill>
                <a:latin typeface="Calibri" pitchFamily="34" charset="0"/>
                <a:ea typeface="+mn-ea"/>
                <a:cs typeface="+mn-cs"/>
              </a:rPr>
              <a:t>(οικογένεια, φίλοι, εκκλησία, οργανώσεις κ.α.), ώστε να επαναπροσδιορίζονται οι πιθανές παρεμβάσεις. </a:t>
            </a:r>
          </a:p>
          <a:p>
            <a:pPr algn="just" defTabSz="360363" rtl="0">
              <a:buClr>
                <a:srgbClr val="2DA2BF"/>
              </a:buClr>
              <a:buSzPct val="68000"/>
            </a:pPr>
            <a:endParaRPr lang="el-GR" sz="1600" dirty="0" smtClean="0">
              <a:solidFill>
                <a:srgbClr val="DEF5FA">
                  <a:lumMod val="25000"/>
                </a:srgbClr>
              </a:solidFill>
              <a:latin typeface="Calibri" pitchFamily="34" charset="0"/>
            </a:endParaRPr>
          </a:p>
          <a:p>
            <a:pPr algn="just" defTabSz="360363" rtl="0">
              <a:buClr>
                <a:srgbClr val="2DA2BF"/>
              </a:buClr>
              <a:buSzPct val="68000"/>
            </a:pPr>
            <a:endParaRPr lang="el-GR" sz="1600" kern="1200" dirty="0">
              <a:solidFill>
                <a:srgbClr val="DEF5FA">
                  <a:lumMod val="25000"/>
                </a:srgbClr>
              </a:solidFill>
              <a:latin typeface="Calibri" pitchFamily="34" charset="0"/>
              <a:ea typeface="+mn-ea"/>
              <a:cs typeface="+mn-cs"/>
            </a:endParaRPr>
          </a:p>
          <a:p>
            <a:pPr algn="just" defTabSz="360363" rtl="0">
              <a:buClr>
                <a:srgbClr val="2DA2BF"/>
              </a:buClr>
              <a:buSzPct val="68000"/>
            </a:pPr>
            <a:endParaRPr lang="el-GR" sz="1600" kern="1200" dirty="0">
              <a:solidFill>
                <a:srgbClr val="DEF5FA">
                  <a:lumMod val="25000"/>
                </a:srgbClr>
              </a:solidFill>
              <a:latin typeface="Calibri" pitchFamily="34" charset="0"/>
              <a:ea typeface="+mn-ea"/>
              <a:cs typeface="+mn-cs"/>
            </a:endParaRPr>
          </a:p>
          <a:p>
            <a:pPr algn="just" rtl="0">
              <a:buClr>
                <a:srgbClr val="2DA2BF"/>
              </a:buClr>
              <a:buSzPct val="68000"/>
            </a:pPr>
            <a:endParaRPr lang="el-GR" sz="1600" kern="1200" dirty="0">
              <a:solidFill>
                <a:srgbClr val="DEF5FA">
                  <a:lumMod val="25000"/>
                </a:srgbClr>
              </a:solidFill>
              <a:latin typeface="Calibri" pitchFamily="34" charset="0"/>
              <a:ea typeface="+mn-ea"/>
              <a:cs typeface="+mn-cs"/>
            </a:endParaRPr>
          </a:p>
          <a:p>
            <a:pPr algn="l" rtl="0">
              <a:buClr>
                <a:srgbClr val="2DA2BF"/>
              </a:buClr>
              <a:buSzPct val="68000"/>
            </a:pPr>
            <a:endParaRPr lang="el-GR" sz="1600" kern="1200" dirty="0">
              <a:solidFill>
                <a:srgbClr val="DEF5FA">
                  <a:lumMod val="25000"/>
                </a:srgbClr>
              </a:solidFill>
              <a:latin typeface="Calibri" pitchFamily="34" charset="0"/>
              <a:ea typeface="+mn-ea"/>
              <a:cs typeface="+mn-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50000">
              <a:schemeClr val="accent1">
                <a:tint val="44500"/>
                <a:satMod val="160000"/>
              </a:schemeClr>
            </a:gs>
            <a:gs pos="100000">
              <a:schemeClr val="accent1">
                <a:tint val="23500"/>
                <a:satMod val="1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4282" y="1214422"/>
            <a:ext cx="8715436" cy="785818"/>
          </a:xfrm>
        </p:spPr>
        <p:txBody>
          <a:bodyPr>
            <a:noAutofit/>
          </a:bodyPr>
          <a:lstStyle/>
          <a:p>
            <a:pPr algn="ctr"/>
            <a:r>
              <a:rPr lang="el-GR" sz="4000" dirty="0" smtClean="0">
                <a:solidFill>
                  <a:schemeClr val="bg2">
                    <a:lumMod val="25000"/>
                  </a:schemeClr>
                </a:solidFill>
                <a:latin typeface="Calibri" pitchFamily="34" charset="0"/>
              </a:rPr>
              <a:t>ΑΝΕΠΙΣΗΜΟΙ – ΑΤΥΠΟΙ ΦΡΟΝΤΙΣΤΕΣ</a:t>
            </a:r>
            <a:endParaRPr lang="el-GR" sz="4000" dirty="0">
              <a:solidFill>
                <a:schemeClr val="bg2">
                  <a:lumMod val="25000"/>
                </a:schemeClr>
              </a:solidFill>
              <a:latin typeface="Calibri" pitchFamily="34" charset="0"/>
            </a:endParaRPr>
          </a:p>
        </p:txBody>
      </p:sp>
      <p:pic>
        <p:nvPicPr>
          <p:cNvPr id="4" name="2 - Εικόνα" descr="logo gia keimena.png"/>
          <p:cNvPicPr/>
          <p:nvPr/>
        </p:nvPicPr>
        <p:blipFill>
          <a:blip r:embed="rId3" cstate="print">
            <a:lum bright="35000" contrast="-1000"/>
          </a:blip>
          <a:stretch>
            <a:fillRect/>
          </a:stretch>
        </p:blipFill>
        <p:spPr>
          <a:xfrm>
            <a:off x="0" y="0"/>
            <a:ext cx="1928794" cy="1285860"/>
          </a:xfrm>
          <a:prstGeom prst="rect">
            <a:avLst/>
          </a:prstGeom>
        </p:spPr>
      </p:pic>
      <p:sp>
        <p:nvSpPr>
          <p:cNvPr id="5" name="2 - Υπότιτλος"/>
          <p:cNvSpPr txBox="1">
            <a:spLocks/>
          </p:cNvSpPr>
          <p:nvPr/>
        </p:nvSpPr>
        <p:spPr>
          <a:xfrm>
            <a:off x="785786" y="2071678"/>
            <a:ext cx="7572428" cy="4000528"/>
          </a:xfrm>
          <a:prstGeom prst="rect">
            <a:avLst/>
          </a:prstGeom>
        </p:spPr>
        <p:txBody>
          <a:bodyPr vert="horz">
            <a:normAutofit/>
          </a:bodyPr>
          <a:lstStyle/>
          <a:p>
            <a:pPr algn="just" defTabSz="360363" rtl="0">
              <a:buClr>
                <a:srgbClr val="2DA2BF"/>
              </a:buClr>
              <a:buSzPct val="68000"/>
            </a:pPr>
            <a:r>
              <a:rPr lang="el-GR" sz="1600" dirty="0" smtClean="0">
                <a:solidFill>
                  <a:srgbClr val="DEF5FA">
                    <a:lumMod val="25000"/>
                  </a:srgbClr>
                </a:solidFill>
                <a:latin typeface="Calibri" pitchFamily="34" charset="0"/>
              </a:rPr>
              <a:t>Εύρος παρεχόμενων υπηρεσιών:</a:t>
            </a:r>
          </a:p>
          <a:p>
            <a:pPr algn="just" defTabSz="360363" rtl="0">
              <a:lnSpc>
                <a:spcPct val="150000"/>
              </a:lnSpc>
              <a:buClr>
                <a:srgbClr val="2DA2BF"/>
              </a:buClr>
              <a:buSzPct val="68000"/>
              <a:buFont typeface="Wingdings" pitchFamily="2" charset="2"/>
              <a:buChar char="ü"/>
            </a:pPr>
            <a:r>
              <a:rPr lang="el-GR" sz="1600" kern="1200" dirty="0" smtClean="0">
                <a:solidFill>
                  <a:srgbClr val="DEF5FA">
                    <a:lumMod val="25000"/>
                  </a:srgbClr>
                </a:solidFill>
                <a:latin typeface="Calibri" pitchFamily="34" charset="0"/>
                <a:ea typeface="+mn-ea"/>
                <a:cs typeface="+mn-cs"/>
              </a:rPr>
              <a:t> Βοήθεια στην προσωπική φροντίδα (ντύσιμο, υγιεινή, σίτιση, </a:t>
            </a:r>
            <a:r>
              <a:rPr lang="el-GR" sz="1600" kern="1200" dirty="0" err="1" smtClean="0">
                <a:solidFill>
                  <a:srgbClr val="DEF5FA">
                    <a:lumMod val="25000"/>
                  </a:srgbClr>
                </a:solidFill>
                <a:latin typeface="Calibri" pitchFamily="34" charset="0"/>
                <a:ea typeface="+mn-ea"/>
                <a:cs typeface="+mn-cs"/>
              </a:rPr>
              <a:t>κ.λ.π</a:t>
            </a:r>
            <a:r>
              <a:rPr lang="el-GR" sz="1600" kern="1200" dirty="0" smtClean="0">
                <a:solidFill>
                  <a:srgbClr val="DEF5FA">
                    <a:lumMod val="25000"/>
                  </a:srgbClr>
                </a:solidFill>
                <a:latin typeface="Calibri" pitchFamily="34" charset="0"/>
                <a:ea typeface="+mn-ea"/>
                <a:cs typeface="+mn-cs"/>
              </a:rPr>
              <a:t>),</a:t>
            </a:r>
          </a:p>
          <a:p>
            <a:pPr marL="174625" indent="-174625" algn="just" defTabSz="360363" rtl="0">
              <a:lnSpc>
                <a:spcPct val="150000"/>
              </a:lnSpc>
              <a:buClr>
                <a:srgbClr val="2DA2BF"/>
              </a:buClr>
              <a:buSzPct val="68000"/>
              <a:buFont typeface="Wingdings" pitchFamily="2" charset="2"/>
              <a:buChar char="ü"/>
            </a:pPr>
            <a:r>
              <a:rPr lang="el-GR" sz="1600" kern="1200" dirty="0" smtClean="0">
                <a:solidFill>
                  <a:srgbClr val="DEF5FA">
                    <a:lumMod val="25000"/>
                  </a:srgbClr>
                </a:solidFill>
                <a:latin typeface="Calibri" pitchFamily="34" charset="0"/>
                <a:ea typeface="+mn-ea"/>
                <a:cs typeface="+mn-cs"/>
              </a:rPr>
              <a:t>Βοήθεια στη μετακίνηση εντός του σπιτιού (μετακίνηση από τον ένα χώρο στον άλλο, βάδιση, </a:t>
            </a:r>
            <a:r>
              <a:rPr lang="el-GR" sz="1600" kern="1200" dirty="0" err="1" smtClean="0">
                <a:solidFill>
                  <a:srgbClr val="DEF5FA">
                    <a:lumMod val="25000"/>
                  </a:srgbClr>
                </a:solidFill>
                <a:latin typeface="Calibri" pitchFamily="34" charset="0"/>
                <a:ea typeface="+mn-ea"/>
                <a:cs typeface="+mn-cs"/>
              </a:rPr>
              <a:t>κ.λ.π</a:t>
            </a:r>
            <a:r>
              <a:rPr lang="el-GR" sz="1600" kern="1200" dirty="0" smtClean="0">
                <a:solidFill>
                  <a:srgbClr val="DEF5FA">
                    <a:lumMod val="25000"/>
                  </a:srgbClr>
                </a:solidFill>
                <a:latin typeface="Calibri" pitchFamily="34" charset="0"/>
                <a:ea typeface="+mn-ea"/>
                <a:cs typeface="+mn-cs"/>
              </a:rPr>
              <a:t>.) και εκτός του σπιτιού (π.χ. συνοδεία σε ραντεβού),</a:t>
            </a:r>
          </a:p>
          <a:p>
            <a:pPr algn="just" defTabSz="360363" rtl="0">
              <a:lnSpc>
                <a:spcPct val="150000"/>
              </a:lnSpc>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 Απλή νοσηλευτική φροντίδα (διαχείριση φαρμάκων, αλλαγή επιθεμάτων, </a:t>
            </a:r>
            <a:r>
              <a:rPr lang="el-GR" sz="1600" dirty="0" err="1" smtClean="0">
                <a:solidFill>
                  <a:srgbClr val="DEF5FA">
                    <a:lumMod val="25000"/>
                  </a:srgbClr>
                </a:solidFill>
                <a:latin typeface="Calibri" pitchFamily="34" charset="0"/>
              </a:rPr>
              <a:t>κ.λ.π</a:t>
            </a:r>
            <a:r>
              <a:rPr lang="el-GR" sz="1600" dirty="0" smtClean="0">
                <a:solidFill>
                  <a:srgbClr val="DEF5FA">
                    <a:lumMod val="25000"/>
                  </a:srgbClr>
                </a:solidFill>
                <a:latin typeface="Calibri" pitchFamily="34" charset="0"/>
              </a:rPr>
              <a:t>.)</a:t>
            </a:r>
          </a:p>
          <a:p>
            <a:pPr algn="just" defTabSz="360363" rtl="0">
              <a:lnSpc>
                <a:spcPct val="150000"/>
              </a:lnSpc>
              <a:buClr>
                <a:srgbClr val="2DA2BF"/>
              </a:buClr>
              <a:buSzPct val="68000"/>
              <a:buFont typeface="Wingdings" pitchFamily="2" charset="2"/>
              <a:buChar char="ü"/>
            </a:pPr>
            <a:r>
              <a:rPr lang="el-GR" sz="1600" kern="1200" dirty="0" smtClean="0">
                <a:solidFill>
                  <a:srgbClr val="DEF5FA">
                    <a:lumMod val="25000"/>
                  </a:srgbClr>
                </a:solidFill>
                <a:latin typeface="Calibri" pitchFamily="34" charset="0"/>
                <a:ea typeface="+mn-ea"/>
                <a:cs typeface="+mn-cs"/>
              </a:rPr>
              <a:t> Παρακολούθηση και υποστήριξη του αποδέκτη,</a:t>
            </a:r>
          </a:p>
          <a:p>
            <a:pPr algn="just" defTabSz="360363" rtl="0">
              <a:lnSpc>
                <a:spcPct val="150000"/>
              </a:lnSpc>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 Συναισθηματική υποστήριξη,</a:t>
            </a:r>
          </a:p>
          <a:p>
            <a:pPr algn="just" defTabSz="360363" rtl="0">
              <a:lnSpc>
                <a:spcPct val="150000"/>
              </a:lnSpc>
              <a:buClr>
                <a:srgbClr val="2DA2BF"/>
              </a:buClr>
              <a:buSzPct val="68000"/>
              <a:buFont typeface="Wingdings" pitchFamily="2" charset="2"/>
              <a:buChar char="ü"/>
            </a:pPr>
            <a:r>
              <a:rPr lang="el-GR" sz="1600" kern="1200" dirty="0" smtClean="0">
                <a:solidFill>
                  <a:srgbClr val="DEF5FA">
                    <a:lumMod val="25000"/>
                  </a:srgbClr>
                </a:solidFill>
                <a:latin typeface="Calibri" pitchFamily="34" charset="0"/>
                <a:ea typeface="+mn-ea"/>
                <a:cs typeface="+mn-cs"/>
              </a:rPr>
              <a:t> Συντροφιά,</a:t>
            </a:r>
          </a:p>
          <a:p>
            <a:pPr marL="174625" indent="-174625" algn="just" defTabSz="360363" rtl="0">
              <a:lnSpc>
                <a:spcPct val="150000"/>
              </a:lnSpc>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Δουλειές του σπιτιού (μαγείρεμα, πλύσιμο, σκούπισμα, αγορές, πληρωμές λογαριασμών, </a:t>
            </a:r>
            <a:r>
              <a:rPr lang="el-GR" sz="1600" dirty="0" err="1" smtClean="0">
                <a:solidFill>
                  <a:srgbClr val="DEF5FA">
                    <a:lumMod val="25000"/>
                  </a:srgbClr>
                </a:solidFill>
                <a:latin typeface="Calibri" pitchFamily="34" charset="0"/>
              </a:rPr>
              <a:t>κ.λ.π</a:t>
            </a:r>
            <a:r>
              <a:rPr lang="el-GR" sz="1600" dirty="0" smtClean="0">
                <a:solidFill>
                  <a:srgbClr val="DEF5FA">
                    <a:lumMod val="25000"/>
                  </a:srgbClr>
                </a:solidFill>
                <a:latin typeface="Calibri" pitchFamily="34" charset="0"/>
              </a:rPr>
              <a:t>.)</a:t>
            </a:r>
          </a:p>
          <a:p>
            <a:pPr algn="just" defTabSz="360363" rtl="0">
              <a:lnSpc>
                <a:spcPct val="150000"/>
              </a:lnSpc>
              <a:buClr>
                <a:srgbClr val="2DA2BF"/>
              </a:buClr>
              <a:buSzPct val="68000"/>
              <a:buFont typeface="Wingdings" pitchFamily="2" charset="2"/>
              <a:buChar char="ü"/>
            </a:pPr>
            <a:r>
              <a:rPr lang="el-GR" sz="1600" kern="1200" dirty="0" smtClean="0">
                <a:solidFill>
                  <a:srgbClr val="DEF5FA">
                    <a:lumMod val="25000"/>
                  </a:srgbClr>
                </a:solidFill>
                <a:latin typeface="Calibri" pitchFamily="34" charset="0"/>
                <a:ea typeface="+mn-ea"/>
                <a:cs typeface="+mn-cs"/>
              </a:rPr>
              <a:t> Βοήθεια σε οικονομικά θέματα</a:t>
            </a:r>
            <a:endParaRPr lang="el-GR" sz="1600" kern="1200" dirty="0">
              <a:solidFill>
                <a:srgbClr val="DEF5FA">
                  <a:lumMod val="25000"/>
                </a:srgbClr>
              </a:solidFill>
              <a:latin typeface="Calibri" pitchFamily="34" charset="0"/>
              <a:ea typeface="+mn-ea"/>
              <a:cs typeface="+mn-cs"/>
            </a:endParaRPr>
          </a:p>
          <a:p>
            <a:pPr algn="just" defTabSz="360363" rtl="0">
              <a:buClr>
                <a:srgbClr val="2DA2BF"/>
              </a:buClr>
              <a:buSzPct val="68000"/>
            </a:pPr>
            <a:endParaRPr lang="el-GR" sz="1600" kern="1200" dirty="0">
              <a:solidFill>
                <a:srgbClr val="DEF5FA">
                  <a:lumMod val="25000"/>
                </a:srgbClr>
              </a:solidFill>
              <a:latin typeface="Calibri" pitchFamily="34" charset="0"/>
              <a:ea typeface="+mn-ea"/>
              <a:cs typeface="+mn-cs"/>
            </a:endParaRPr>
          </a:p>
          <a:p>
            <a:pPr algn="just" defTabSz="360363" rtl="0">
              <a:buClr>
                <a:srgbClr val="2DA2BF"/>
              </a:buClr>
              <a:buSzPct val="68000"/>
            </a:pPr>
            <a:endParaRPr lang="el-GR" sz="1600" kern="1200" dirty="0">
              <a:solidFill>
                <a:srgbClr val="DEF5FA">
                  <a:lumMod val="25000"/>
                </a:srgbClr>
              </a:solidFill>
              <a:latin typeface="Calibri" pitchFamily="34" charset="0"/>
              <a:ea typeface="+mn-ea"/>
              <a:cs typeface="+mn-cs"/>
            </a:endParaRPr>
          </a:p>
          <a:p>
            <a:pPr algn="just" rtl="0">
              <a:buClr>
                <a:srgbClr val="2DA2BF"/>
              </a:buClr>
              <a:buSzPct val="68000"/>
            </a:pPr>
            <a:endParaRPr lang="el-GR" sz="1600" kern="1200" dirty="0">
              <a:solidFill>
                <a:srgbClr val="DEF5FA">
                  <a:lumMod val="25000"/>
                </a:srgbClr>
              </a:solidFill>
              <a:latin typeface="Calibri" pitchFamily="34" charset="0"/>
              <a:ea typeface="+mn-ea"/>
              <a:cs typeface="+mn-cs"/>
            </a:endParaRPr>
          </a:p>
          <a:p>
            <a:pPr algn="l" rtl="0">
              <a:buClr>
                <a:srgbClr val="2DA2BF"/>
              </a:buClr>
              <a:buSzPct val="68000"/>
            </a:pPr>
            <a:endParaRPr lang="el-GR" sz="1600" kern="1200" dirty="0">
              <a:solidFill>
                <a:srgbClr val="DEF5FA">
                  <a:lumMod val="25000"/>
                </a:srgbClr>
              </a:solidFill>
              <a:latin typeface="Calibri" pitchFamily="34" charset="0"/>
              <a:ea typeface="+mn-ea"/>
              <a:cs typeface="+mn-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50000">
              <a:schemeClr val="accent1">
                <a:tint val="44500"/>
                <a:satMod val="160000"/>
              </a:schemeClr>
            </a:gs>
            <a:gs pos="100000">
              <a:schemeClr val="accent1">
                <a:tint val="23500"/>
                <a:satMod val="1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4282" y="1214422"/>
            <a:ext cx="8715436" cy="928694"/>
          </a:xfrm>
        </p:spPr>
        <p:txBody>
          <a:bodyPr>
            <a:noAutofit/>
          </a:bodyPr>
          <a:lstStyle/>
          <a:p>
            <a:pPr algn="ctr"/>
            <a:r>
              <a:rPr lang="el-GR" sz="4000" dirty="0" smtClean="0">
                <a:solidFill>
                  <a:schemeClr val="bg2">
                    <a:lumMod val="25000"/>
                  </a:schemeClr>
                </a:solidFill>
                <a:latin typeface="Calibri" pitchFamily="34" charset="0"/>
              </a:rPr>
              <a:t>ΕΚΠΑΙΔΕΥΣΗ ΣΤΗΝ </a:t>
            </a:r>
            <a:br>
              <a:rPr lang="el-GR" sz="4000" dirty="0" smtClean="0">
                <a:solidFill>
                  <a:schemeClr val="bg2">
                    <a:lumMod val="25000"/>
                  </a:schemeClr>
                </a:solidFill>
                <a:latin typeface="Calibri" pitchFamily="34" charset="0"/>
              </a:rPr>
            </a:br>
            <a:r>
              <a:rPr lang="el-GR" sz="4000" dirty="0" smtClean="0">
                <a:solidFill>
                  <a:schemeClr val="bg2">
                    <a:lumMod val="25000"/>
                  </a:schemeClr>
                </a:solidFill>
                <a:latin typeface="Calibri" pitchFamily="34" charset="0"/>
              </a:rPr>
              <a:t>ΚΑΤ’ ΟΙΚΟΝ ΦΡΟΝΤΙΔΑ</a:t>
            </a:r>
            <a:endParaRPr lang="el-GR" sz="4000" dirty="0">
              <a:solidFill>
                <a:schemeClr val="bg2">
                  <a:lumMod val="25000"/>
                </a:schemeClr>
              </a:solidFill>
              <a:latin typeface="Calibri" pitchFamily="34" charset="0"/>
            </a:endParaRPr>
          </a:p>
        </p:txBody>
      </p:sp>
      <p:pic>
        <p:nvPicPr>
          <p:cNvPr id="4" name="2 - Εικόνα" descr="logo gia keimena.png"/>
          <p:cNvPicPr/>
          <p:nvPr/>
        </p:nvPicPr>
        <p:blipFill>
          <a:blip r:embed="rId3" cstate="print">
            <a:lum bright="35000" contrast="-1000"/>
          </a:blip>
          <a:stretch>
            <a:fillRect/>
          </a:stretch>
        </p:blipFill>
        <p:spPr>
          <a:xfrm>
            <a:off x="0" y="0"/>
            <a:ext cx="1928794" cy="1285860"/>
          </a:xfrm>
          <a:prstGeom prst="rect">
            <a:avLst/>
          </a:prstGeom>
        </p:spPr>
      </p:pic>
      <p:sp>
        <p:nvSpPr>
          <p:cNvPr id="5" name="2 - Υπότιτλος"/>
          <p:cNvSpPr txBox="1">
            <a:spLocks/>
          </p:cNvSpPr>
          <p:nvPr/>
        </p:nvSpPr>
        <p:spPr>
          <a:xfrm>
            <a:off x="785786" y="2428868"/>
            <a:ext cx="7572428" cy="4143404"/>
          </a:xfrm>
          <a:prstGeom prst="rect">
            <a:avLst/>
          </a:prstGeom>
        </p:spPr>
        <p:txBody>
          <a:bodyPr vert="horz">
            <a:normAutofit lnSpcReduction="10000"/>
          </a:bodyPr>
          <a:lstStyle/>
          <a:p>
            <a:pPr algn="ctr" defTabSz="360363" rtl="0">
              <a:buClr>
                <a:srgbClr val="2DA2BF"/>
              </a:buClr>
              <a:buSzPct val="68000"/>
            </a:pPr>
            <a:r>
              <a:rPr lang="el-GR" sz="1600" dirty="0" smtClean="0">
                <a:solidFill>
                  <a:srgbClr val="DEF5FA">
                    <a:lumMod val="25000"/>
                  </a:srgbClr>
                </a:solidFill>
                <a:latin typeface="Calibri" pitchFamily="34" charset="0"/>
              </a:rPr>
              <a:t>Στην κατ’ οίκον φροντίδα οι ρόλοι των ασθενών, της οικογένειας, των φροντιστών αλλά και των επαγγελματιών υγείας τροποποιούνται. </a:t>
            </a:r>
          </a:p>
          <a:p>
            <a:pPr algn="ctr" defTabSz="360363" rtl="0">
              <a:buClr>
                <a:srgbClr val="2DA2BF"/>
              </a:buClr>
              <a:buSzPct val="68000"/>
            </a:pPr>
            <a:endParaRPr lang="el-GR" sz="1600" kern="1200" dirty="0" smtClean="0">
              <a:solidFill>
                <a:srgbClr val="DEF5FA">
                  <a:lumMod val="25000"/>
                </a:srgbClr>
              </a:solidFill>
              <a:latin typeface="Calibri" pitchFamily="34" charset="0"/>
              <a:ea typeface="+mn-ea"/>
              <a:cs typeface="+mn-cs"/>
            </a:endParaRPr>
          </a:p>
          <a:p>
            <a:pPr algn="ctr" defTabSz="360363" rtl="0">
              <a:buClr>
                <a:srgbClr val="2DA2BF"/>
              </a:buClr>
              <a:buSzPct val="68000"/>
            </a:pPr>
            <a:r>
              <a:rPr lang="el-GR" sz="1600" kern="1200" dirty="0" smtClean="0">
                <a:solidFill>
                  <a:srgbClr val="DEF5FA">
                    <a:lumMod val="25000"/>
                  </a:srgbClr>
                </a:solidFill>
                <a:latin typeface="Calibri" pitchFamily="34" charset="0"/>
                <a:ea typeface="+mn-ea"/>
                <a:cs typeface="+mn-cs"/>
              </a:rPr>
              <a:t>Οι επαγγελματίες υγείας </a:t>
            </a:r>
            <a:r>
              <a:rPr lang="el-GR" sz="1600" b="1" kern="1200" dirty="0" smtClean="0">
                <a:solidFill>
                  <a:srgbClr val="DEF5FA">
                    <a:lumMod val="25000"/>
                  </a:srgbClr>
                </a:solidFill>
                <a:latin typeface="Calibri" pitchFamily="34" charset="0"/>
                <a:ea typeface="+mn-ea"/>
                <a:cs typeface="+mn-cs"/>
              </a:rPr>
              <a:t>εκπαιδεύουν, διδάσκουν, κατευθύνουν </a:t>
            </a:r>
            <a:r>
              <a:rPr lang="el-GR" sz="1600" kern="1200" dirty="0" smtClean="0">
                <a:solidFill>
                  <a:srgbClr val="DEF5FA">
                    <a:lumMod val="25000"/>
                  </a:srgbClr>
                </a:solidFill>
                <a:latin typeface="Calibri" pitchFamily="34" charset="0"/>
                <a:ea typeface="+mn-ea"/>
                <a:cs typeface="+mn-cs"/>
              </a:rPr>
              <a:t>και </a:t>
            </a:r>
            <a:r>
              <a:rPr lang="el-GR" sz="1600" b="1" kern="1200" dirty="0" smtClean="0">
                <a:solidFill>
                  <a:srgbClr val="DEF5FA">
                    <a:lumMod val="25000"/>
                  </a:srgbClr>
                </a:solidFill>
                <a:latin typeface="Calibri" pitchFamily="34" charset="0"/>
                <a:ea typeface="+mn-ea"/>
                <a:cs typeface="+mn-cs"/>
              </a:rPr>
              <a:t>υποστηρίζουν</a:t>
            </a:r>
            <a:r>
              <a:rPr lang="el-GR" sz="1600" kern="1200" dirty="0" smtClean="0">
                <a:solidFill>
                  <a:srgbClr val="DEF5FA">
                    <a:lumMod val="25000"/>
                  </a:srgbClr>
                </a:solidFill>
                <a:latin typeface="Calibri" pitchFamily="34" charset="0"/>
                <a:ea typeface="+mn-ea"/>
                <a:cs typeface="+mn-cs"/>
              </a:rPr>
              <a:t> τον ασθενή, τους φροντιστές, τους εθελοντές και το οικογενειακό περιβάλλον που εμπλέκεται στη φροντίδα.</a:t>
            </a:r>
          </a:p>
          <a:p>
            <a:pPr algn="ctr" defTabSz="360363" rtl="0">
              <a:buClr>
                <a:srgbClr val="2DA2BF"/>
              </a:buClr>
              <a:buSzPct val="68000"/>
            </a:pPr>
            <a:endParaRPr lang="el-GR" sz="1600" kern="1200" dirty="0" smtClean="0">
              <a:solidFill>
                <a:srgbClr val="DEF5FA">
                  <a:lumMod val="25000"/>
                </a:srgbClr>
              </a:solidFill>
              <a:latin typeface="Calibri" pitchFamily="34" charset="0"/>
              <a:ea typeface="+mn-ea"/>
              <a:cs typeface="+mn-cs"/>
            </a:endParaRPr>
          </a:p>
          <a:p>
            <a:pPr algn="ctr" defTabSz="360363" rtl="0">
              <a:buClr>
                <a:srgbClr val="2DA2BF"/>
              </a:buClr>
              <a:buSzPct val="68000"/>
            </a:pPr>
            <a:r>
              <a:rPr lang="el-GR" sz="1600" dirty="0" smtClean="0">
                <a:solidFill>
                  <a:srgbClr val="DEF5FA">
                    <a:lumMod val="25000"/>
                  </a:srgbClr>
                </a:solidFill>
                <a:latin typeface="Calibri" pitchFamily="34" charset="0"/>
              </a:rPr>
              <a:t>Όλα τα μέλη της ομάδας, αναλαμβάνουν περιοδικά ρόλο</a:t>
            </a:r>
            <a:r>
              <a:rPr lang="el-GR" sz="1600" b="1" dirty="0" smtClean="0">
                <a:solidFill>
                  <a:srgbClr val="DEF5FA">
                    <a:lumMod val="25000"/>
                  </a:srgbClr>
                </a:solidFill>
                <a:latin typeface="Calibri" pitchFamily="34" charset="0"/>
              </a:rPr>
              <a:t> εκπαιδευτή, εκπαιδευόμενου </a:t>
            </a:r>
            <a:r>
              <a:rPr lang="el-GR" sz="1600" dirty="0" smtClean="0">
                <a:solidFill>
                  <a:srgbClr val="DEF5FA">
                    <a:lumMod val="25000"/>
                  </a:srgbClr>
                </a:solidFill>
                <a:latin typeface="Calibri" pitchFamily="34" charset="0"/>
              </a:rPr>
              <a:t>και </a:t>
            </a:r>
            <a:r>
              <a:rPr lang="el-GR" sz="1600" b="1" dirty="0" smtClean="0">
                <a:solidFill>
                  <a:srgbClr val="DEF5FA">
                    <a:lumMod val="25000"/>
                  </a:srgbClr>
                </a:solidFill>
                <a:latin typeface="Calibri" pitchFamily="34" charset="0"/>
              </a:rPr>
              <a:t>συντονιστή</a:t>
            </a:r>
            <a:r>
              <a:rPr lang="el-GR" sz="1600" dirty="0" smtClean="0">
                <a:solidFill>
                  <a:srgbClr val="DEF5FA">
                    <a:lumMod val="25000"/>
                  </a:srgbClr>
                </a:solidFill>
                <a:latin typeface="Calibri" pitchFamily="34" charset="0"/>
              </a:rPr>
              <a:t> στα πλαίσια της συνεργασίας, έτσι ώστε ο ασθενής να αναλάβει των ενεργητική διαχείριση της ασθένειάς του.</a:t>
            </a:r>
          </a:p>
          <a:p>
            <a:pPr algn="ctr" defTabSz="360363" rtl="0">
              <a:buClr>
                <a:srgbClr val="2DA2BF"/>
              </a:buClr>
              <a:buSzPct val="68000"/>
            </a:pPr>
            <a:endParaRPr lang="el-GR" sz="1600" kern="1200" dirty="0" smtClean="0">
              <a:solidFill>
                <a:srgbClr val="DEF5FA">
                  <a:lumMod val="25000"/>
                </a:srgbClr>
              </a:solidFill>
              <a:latin typeface="Calibri" pitchFamily="34" charset="0"/>
              <a:ea typeface="+mn-ea"/>
              <a:cs typeface="+mn-cs"/>
            </a:endParaRPr>
          </a:p>
          <a:p>
            <a:pPr algn="ctr" defTabSz="360363" rtl="0">
              <a:buClr>
                <a:srgbClr val="2DA2BF"/>
              </a:buClr>
              <a:buSzPct val="68000"/>
            </a:pPr>
            <a:r>
              <a:rPr lang="el-GR" sz="1600" kern="1200" dirty="0" smtClean="0">
                <a:solidFill>
                  <a:srgbClr val="DEF5FA">
                    <a:lumMod val="25000"/>
                  </a:srgbClr>
                </a:solidFill>
                <a:latin typeface="Calibri" pitchFamily="34" charset="0"/>
                <a:ea typeface="+mn-ea"/>
                <a:cs typeface="+mn-cs"/>
              </a:rPr>
              <a:t>Ο επαγγελματίας υγείας για να είναι σε θέση να εκπαιδεύσει τον ασθενή και το οικογενειακό του περιβάλλον, θα πρέπει να έχει δεξιότητες επικοινωνίας, μεταδοτικότητα και οξυδέρκεια ώστε να εντοπίζει έγκαιρα σημεία που απαιτούν ιδιαίτερης μεταχείρισης και καταστάσεις που απαιτούν διασύνδεση με κατάλληλα υποστηρικτικά δίκτυα/υπηρεσίες.</a:t>
            </a:r>
            <a:endParaRPr lang="el-GR" sz="1600" kern="1200" dirty="0">
              <a:solidFill>
                <a:srgbClr val="DEF5FA">
                  <a:lumMod val="25000"/>
                </a:srgbClr>
              </a:solidFill>
              <a:latin typeface="Calibri" pitchFamily="34" charset="0"/>
              <a:ea typeface="+mn-ea"/>
              <a:cs typeface="+mn-cs"/>
            </a:endParaRPr>
          </a:p>
          <a:p>
            <a:pPr algn="just" defTabSz="360363" rtl="0">
              <a:buClr>
                <a:srgbClr val="2DA2BF"/>
              </a:buClr>
              <a:buSzPct val="68000"/>
            </a:pPr>
            <a:endParaRPr lang="el-GR" sz="1600" kern="1200" dirty="0">
              <a:solidFill>
                <a:srgbClr val="DEF5FA">
                  <a:lumMod val="25000"/>
                </a:srgbClr>
              </a:solidFill>
              <a:latin typeface="Calibri" pitchFamily="34" charset="0"/>
              <a:ea typeface="+mn-ea"/>
              <a:cs typeface="+mn-cs"/>
            </a:endParaRPr>
          </a:p>
          <a:p>
            <a:pPr algn="just" defTabSz="360363" rtl="0">
              <a:buClr>
                <a:srgbClr val="2DA2BF"/>
              </a:buClr>
              <a:buSzPct val="68000"/>
            </a:pPr>
            <a:r>
              <a:rPr lang="el-GR" sz="1600" kern="1200" dirty="0">
                <a:solidFill>
                  <a:srgbClr val="DEF5FA">
                    <a:lumMod val="25000"/>
                  </a:srgbClr>
                </a:solidFill>
                <a:latin typeface="Calibri" pitchFamily="34" charset="0"/>
                <a:ea typeface="+mn-ea"/>
                <a:cs typeface="+mn-cs"/>
              </a:rPr>
              <a:t>	</a:t>
            </a:r>
          </a:p>
          <a:p>
            <a:pPr algn="just" defTabSz="360363" rtl="0">
              <a:buClr>
                <a:srgbClr val="2DA2BF"/>
              </a:buClr>
              <a:buSzPct val="68000"/>
            </a:pPr>
            <a:endParaRPr lang="el-GR" sz="1600" kern="1200" dirty="0">
              <a:solidFill>
                <a:srgbClr val="DEF5FA">
                  <a:lumMod val="25000"/>
                </a:srgbClr>
              </a:solidFill>
              <a:latin typeface="Calibri" pitchFamily="34" charset="0"/>
              <a:ea typeface="+mn-ea"/>
              <a:cs typeface="+mn-cs"/>
            </a:endParaRPr>
          </a:p>
          <a:p>
            <a:pPr algn="just" defTabSz="360363" rtl="0">
              <a:buClr>
                <a:srgbClr val="2DA2BF"/>
              </a:buClr>
              <a:buSzPct val="68000"/>
            </a:pPr>
            <a:endParaRPr lang="el-GR" sz="1600" kern="1200" dirty="0">
              <a:solidFill>
                <a:srgbClr val="DEF5FA">
                  <a:lumMod val="25000"/>
                </a:srgbClr>
              </a:solidFill>
              <a:latin typeface="Calibri" pitchFamily="34" charset="0"/>
              <a:ea typeface="+mn-ea"/>
              <a:cs typeface="+mn-cs"/>
            </a:endParaRPr>
          </a:p>
          <a:p>
            <a:pPr algn="just" rtl="0">
              <a:buClr>
                <a:srgbClr val="2DA2BF"/>
              </a:buClr>
              <a:buSzPct val="68000"/>
            </a:pPr>
            <a:endParaRPr lang="el-GR" sz="1600" kern="1200" dirty="0">
              <a:solidFill>
                <a:srgbClr val="DEF5FA">
                  <a:lumMod val="25000"/>
                </a:srgbClr>
              </a:solidFill>
              <a:latin typeface="Calibri" pitchFamily="34" charset="0"/>
              <a:ea typeface="+mn-ea"/>
              <a:cs typeface="+mn-cs"/>
            </a:endParaRPr>
          </a:p>
          <a:p>
            <a:pPr algn="l" rtl="0">
              <a:buClr>
                <a:srgbClr val="2DA2BF"/>
              </a:buClr>
              <a:buSzPct val="68000"/>
            </a:pPr>
            <a:endParaRPr lang="el-GR" sz="1600" kern="1200" dirty="0">
              <a:solidFill>
                <a:srgbClr val="DEF5FA">
                  <a:lumMod val="25000"/>
                </a:srgbClr>
              </a:solidFill>
              <a:latin typeface="Calibri" pitchFamily="34" charset="0"/>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50000">
              <a:schemeClr val="accent1">
                <a:tint val="44500"/>
                <a:satMod val="160000"/>
              </a:schemeClr>
            </a:gs>
            <a:gs pos="100000">
              <a:schemeClr val="accent1">
                <a:tint val="23500"/>
                <a:satMod val="1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1571612"/>
            <a:ext cx="8229600" cy="857256"/>
          </a:xfrm>
        </p:spPr>
        <p:txBody>
          <a:bodyPr>
            <a:noAutofit/>
          </a:bodyPr>
          <a:lstStyle/>
          <a:p>
            <a:pPr algn="ctr"/>
            <a:r>
              <a:rPr lang="el-GR" sz="3500" dirty="0" smtClean="0">
                <a:solidFill>
                  <a:schemeClr val="bg2">
                    <a:lumMod val="25000"/>
                  </a:schemeClr>
                </a:solidFill>
                <a:latin typeface="Calibri" pitchFamily="34" charset="0"/>
              </a:rPr>
              <a:t>ΠΙΛΟΤΙΚΟ ΔΙΚΤΥΟ ΤΜΗΜΑΤΩΝ ή ΥΠΗΡΕΣΙΩΝ ΚΑΤ’ ΟΙΚΟΝ ΝΟΣΗΛΕΙΑΣ </a:t>
            </a:r>
            <a:endParaRPr lang="el-GR" sz="3500" dirty="0">
              <a:solidFill>
                <a:schemeClr val="bg2">
                  <a:lumMod val="25000"/>
                </a:schemeClr>
              </a:solidFill>
              <a:latin typeface="Calibri" pitchFamily="34" charset="0"/>
            </a:endParaRPr>
          </a:p>
        </p:txBody>
      </p:sp>
      <p:pic>
        <p:nvPicPr>
          <p:cNvPr id="4" name="2 - Εικόνα" descr="logo gia keimena.png"/>
          <p:cNvPicPr/>
          <p:nvPr/>
        </p:nvPicPr>
        <p:blipFill>
          <a:blip r:embed="rId2" cstate="print">
            <a:lum bright="35000" contrast="-1000"/>
          </a:blip>
          <a:stretch>
            <a:fillRect/>
          </a:stretch>
        </p:blipFill>
        <p:spPr>
          <a:xfrm>
            <a:off x="0" y="0"/>
            <a:ext cx="1928794" cy="1285860"/>
          </a:xfrm>
          <a:prstGeom prst="rect">
            <a:avLst/>
          </a:prstGeom>
        </p:spPr>
      </p:pic>
      <p:sp>
        <p:nvSpPr>
          <p:cNvPr id="5" name="2 - Υπότιτλος"/>
          <p:cNvSpPr txBox="1">
            <a:spLocks/>
          </p:cNvSpPr>
          <p:nvPr/>
        </p:nvSpPr>
        <p:spPr>
          <a:xfrm>
            <a:off x="1071538" y="2786058"/>
            <a:ext cx="6929486" cy="3286148"/>
          </a:xfrm>
          <a:prstGeom prst="rect">
            <a:avLst/>
          </a:prstGeom>
        </p:spPr>
        <p:txBody>
          <a:bodyPr vert="horz">
            <a:normAutofit/>
          </a:bodyPr>
          <a:lstStyle/>
          <a:p>
            <a:pPr marL="365760" marR="0" lvl="0" indent="-256032" algn="just" defTabSz="914400" rtl="0" eaLnBrk="1" fontAlgn="auto" latinLnBrk="0" hangingPunct="1">
              <a:lnSpc>
                <a:spcPct val="100000"/>
              </a:lnSpc>
              <a:spcAft>
                <a:spcPts val="0"/>
              </a:spcAft>
              <a:buClr>
                <a:schemeClr val="accent1"/>
              </a:buClr>
              <a:buSzPct val="68000"/>
              <a:tabLst/>
              <a:defRPr/>
            </a:pPr>
            <a:r>
              <a:rPr lang="el-GR" sz="1600" noProof="0" dirty="0" smtClean="0">
                <a:solidFill>
                  <a:schemeClr val="bg2">
                    <a:lumMod val="25000"/>
                  </a:schemeClr>
                </a:solidFill>
                <a:latin typeface="Calibri" pitchFamily="34" charset="0"/>
              </a:rPr>
              <a:t>Νομοθεσία:</a:t>
            </a:r>
          </a:p>
          <a:p>
            <a:pPr marL="174625" marR="0" lvl="0" indent="-174625" algn="just" defTabSz="914400" rtl="0" eaLnBrk="1" fontAlgn="auto" latinLnBrk="0" hangingPunct="1">
              <a:lnSpc>
                <a:spcPct val="100000"/>
              </a:lnSpc>
              <a:spcAft>
                <a:spcPts val="0"/>
              </a:spcAft>
              <a:buClr>
                <a:schemeClr val="accent1"/>
              </a:buClr>
              <a:buSzPct val="68000"/>
              <a:buFont typeface="Wingdings" pitchFamily="2" charset="2"/>
              <a:buChar char="ü"/>
              <a:tabLst/>
              <a:defRPr/>
            </a:pPr>
            <a:r>
              <a:rPr kumimoji="0" lang="el-GR" sz="1600" i="0" u="none" strike="noStrike" kern="1200" cap="none" spc="0" normalizeH="0" baseline="0" dirty="0" smtClean="0">
                <a:ln>
                  <a:noFill/>
                </a:ln>
                <a:solidFill>
                  <a:schemeClr val="bg2">
                    <a:lumMod val="25000"/>
                  </a:schemeClr>
                </a:solidFill>
                <a:effectLst/>
                <a:uLnTx/>
                <a:uFillTx/>
                <a:latin typeface="Calibri" pitchFamily="34" charset="0"/>
                <a:ea typeface="+mn-ea"/>
                <a:cs typeface="+mn-cs"/>
              </a:rPr>
              <a:t>Η</a:t>
            </a:r>
            <a:r>
              <a:rPr kumimoji="0" lang="el-GR" sz="1600" i="0" u="none" strike="noStrike" kern="1200" cap="none" spc="0" normalizeH="0" dirty="0" smtClean="0">
                <a:ln>
                  <a:noFill/>
                </a:ln>
                <a:solidFill>
                  <a:schemeClr val="bg2">
                    <a:lumMod val="25000"/>
                  </a:schemeClr>
                </a:solidFill>
                <a:effectLst/>
                <a:uLnTx/>
                <a:uFillTx/>
                <a:latin typeface="Calibri" pitchFamily="34" charset="0"/>
                <a:ea typeface="+mn-ea"/>
                <a:cs typeface="+mn-cs"/>
              </a:rPr>
              <a:t> υπ’ αρ. </a:t>
            </a:r>
            <a:r>
              <a:rPr kumimoji="0" lang="el-GR" sz="1600" i="0" u="none" strike="noStrike" kern="1200" cap="none" spc="0" normalizeH="0" dirty="0" err="1" smtClean="0">
                <a:ln>
                  <a:noFill/>
                </a:ln>
                <a:solidFill>
                  <a:schemeClr val="bg2">
                    <a:lumMod val="25000"/>
                  </a:schemeClr>
                </a:solidFill>
                <a:effectLst/>
                <a:uLnTx/>
                <a:uFillTx/>
                <a:latin typeface="Calibri" pitchFamily="34" charset="0"/>
                <a:ea typeface="+mn-ea"/>
                <a:cs typeface="+mn-cs"/>
              </a:rPr>
              <a:t>πρωτ</a:t>
            </a:r>
            <a:r>
              <a:rPr kumimoji="0" lang="el-GR" sz="1600" i="0" u="none" strike="noStrike" kern="1200" cap="none" spc="0" normalizeH="0" dirty="0" smtClean="0">
                <a:ln>
                  <a:noFill/>
                </a:ln>
                <a:solidFill>
                  <a:schemeClr val="bg2">
                    <a:lumMod val="25000"/>
                  </a:schemeClr>
                </a:solidFill>
                <a:effectLst/>
                <a:uLnTx/>
                <a:uFillTx/>
                <a:latin typeface="Calibri" pitchFamily="34" charset="0"/>
                <a:ea typeface="+mn-ea"/>
                <a:cs typeface="+mn-cs"/>
              </a:rPr>
              <a:t>.: Γ3δ/Δ.Φ.14/Γ.Π./οικ.26847/9-4-2015, (ΑΔΑ: 6Γ7Β465ΦΥΟ-225), απόφαση του Αν. Υπουργού Υγείας, με θέμα «Συγκρότηση του Πιλοτικού Δικτύου Τμημάτων ή Υπηρεσιών Κατ’ Οίκον  Νοσηλείας και καθορισμός έργου» και</a:t>
            </a:r>
          </a:p>
          <a:p>
            <a:pPr marL="174625" indent="-174625" algn="just">
              <a:buClr>
                <a:schemeClr val="accent1"/>
              </a:buClr>
              <a:buSzPct val="68000"/>
              <a:buFont typeface="Wingdings" pitchFamily="2" charset="2"/>
              <a:buChar char="ü"/>
            </a:pPr>
            <a:r>
              <a:rPr lang="el-GR" sz="1600" dirty="0" smtClean="0">
                <a:solidFill>
                  <a:schemeClr val="bg2">
                    <a:lumMod val="25000"/>
                  </a:schemeClr>
                </a:solidFill>
                <a:latin typeface="Calibri" pitchFamily="34" charset="0"/>
              </a:rPr>
              <a:t>Η υπ’ αρ. </a:t>
            </a:r>
            <a:r>
              <a:rPr lang="el-GR" sz="1600" dirty="0" err="1" smtClean="0">
                <a:solidFill>
                  <a:schemeClr val="bg2">
                    <a:lumMod val="25000"/>
                  </a:schemeClr>
                </a:solidFill>
                <a:latin typeface="Calibri" pitchFamily="34" charset="0"/>
              </a:rPr>
              <a:t>πρωτ</a:t>
            </a:r>
            <a:r>
              <a:rPr lang="el-GR" sz="1600" dirty="0" smtClean="0">
                <a:solidFill>
                  <a:schemeClr val="bg2">
                    <a:lumMod val="25000"/>
                  </a:schemeClr>
                </a:solidFill>
                <a:latin typeface="Calibri" pitchFamily="34" charset="0"/>
              </a:rPr>
              <a:t>.: Γ3δ/Δ.Φ.14/Γ.Π./οικ.3357/18-1-2016, (ΑΔΑ: 6Γ7Β465ΦΥΟ-225), απόφαση του Υπουργού Υγείας, με θέμα «Τροποποίηση και Παράταση διάρκειας του Πιλοτικού Δικτύου Τμημάτων ή Υπηρεσιών Κατ’ Οίκον  Νοσηλείας και καθορισμός έργου».</a:t>
            </a:r>
          </a:p>
          <a:p>
            <a:pPr marL="174625" marR="0" lvl="0" indent="-174625" algn="just" defTabSz="914400" rtl="0" eaLnBrk="1" fontAlgn="auto" latinLnBrk="0" hangingPunct="1">
              <a:lnSpc>
                <a:spcPct val="100000"/>
              </a:lnSpc>
              <a:spcAft>
                <a:spcPts val="0"/>
              </a:spcAft>
              <a:buClr>
                <a:schemeClr val="accent1"/>
              </a:buClr>
              <a:buSzPct val="68000"/>
              <a:tabLst/>
              <a:defRPr/>
            </a:pPr>
            <a:endParaRPr kumimoji="0" lang="el-GR" sz="1600" i="0" u="none" strike="noStrike" kern="1200" cap="none" spc="0" normalizeH="0" baseline="0" noProof="0" dirty="0" smtClean="0">
              <a:ln>
                <a:noFill/>
              </a:ln>
              <a:solidFill>
                <a:schemeClr val="bg2">
                  <a:lumMod val="25000"/>
                </a:schemeClr>
              </a:solidFill>
              <a:effectLst/>
              <a:uLnTx/>
              <a:uFillTx/>
              <a:latin typeface="Calibri" pitchFamily="34" charset="0"/>
              <a:ea typeface="+mn-ea"/>
              <a:cs typeface="+mn-c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50000">
              <a:schemeClr val="accent1">
                <a:tint val="44500"/>
                <a:satMod val="160000"/>
              </a:schemeClr>
            </a:gs>
            <a:gs pos="100000">
              <a:schemeClr val="accent1">
                <a:tint val="23500"/>
                <a:satMod val="1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4282" y="1285860"/>
            <a:ext cx="8715436" cy="928694"/>
          </a:xfrm>
        </p:spPr>
        <p:txBody>
          <a:bodyPr>
            <a:noAutofit/>
          </a:bodyPr>
          <a:lstStyle/>
          <a:p>
            <a:pPr algn="ctr"/>
            <a:r>
              <a:rPr lang="el-GR" sz="4000" dirty="0" smtClean="0">
                <a:solidFill>
                  <a:schemeClr val="bg2">
                    <a:lumMod val="25000"/>
                  </a:schemeClr>
                </a:solidFill>
                <a:latin typeface="Calibri" pitchFamily="34" charset="0"/>
              </a:rPr>
              <a:t>ΣΥΜΜΕΤΟΧΗ ΤΟΥ ΑΣΘΕΝΗ ΣΤΗ ΛΗΨΗ</a:t>
            </a:r>
            <a:br>
              <a:rPr lang="el-GR" sz="4000" dirty="0" smtClean="0">
                <a:solidFill>
                  <a:schemeClr val="bg2">
                    <a:lumMod val="25000"/>
                  </a:schemeClr>
                </a:solidFill>
                <a:latin typeface="Calibri" pitchFamily="34" charset="0"/>
              </a:rPr>
            </a:br>
            <a:r>
              <a:rPr lang="el-GR" sz="4000" dirty="0" smtClean="0">
                <a:solidFill>
                  <a:schemeClr val="bg2">
                    <a:lumMod val="25000"/>
                  </a:schemeClr>
                </a:solidFill>
                <a:latin typeface="Calibri" pitchFamily="34" charset="0"/>
              </a:rPr>
              <a:t>ΘΕΡΑΠΕΥΤΙΚΩΝ ΑΠΟΦΑΣΕΩΝ</a:t>
            </a:r>
            <a:endParaRPr lang="el-GR" sz="4000" dirty="0">
              <a:solidFill>
                <a:schemeClr val="bg2">
                  <a:lumMod val="25000"/>
                </a:schemeClr>
              </a:solidFill>
              <a:latin typeface="Calibri" pitchFamily="34" charset="0"/>
            </a:endParaRPr>
          </a:p>
        </p:txBody>
      </p:sp>
      <p:pic>
        <p:nvPicPr>
          <p:cNvPr id="4" name="2 - Εικόνα" descr="logo gia keimena.png"/>
          <p:cNvPicPr/>
          <p:nvPr/>
        </p:nvPicPr>
        <p:blipFill>
          <a:blip r:embed="rId3" cstate="print">
            <a:lum bright="35000" contrast="-1000"/>
          </a:blip>
          <a:stretch>
            <a:fillRect/>
          </a:stretch>
        </p:blipFill>
        <p:spPr>
          <a:xfrm>
            <a:off x="0" y="0"/>
            <a:ext cx="1928794" cy="1285860"/>
          </a:xfrm>
          <a:prstGeom prst="rect">
            <a:avLst/>
          </a:prstGeom>
        </p:spPr>
      </p:pic>
      <p:sp>
        <p:nvSpPr>
          <p:cNvPr id="5" name="2 - Υπότιτλος"/>
          <p:cNvSpPr txBox="1">
            <a:spLocks/>
          </p:cNvSpPr>
          <p:nvPr/>
        </p:nvSpPr>
        <p:spPr>
          <a:xfrm>
            <a:off x="500034" y="2428868"/>
            <a:ext cx="8072494" cy="4143404"/>
          </a:xfrm>
          <a:prstGeom prst="rect">
            <a:avLst/>
          </a:prstGeom>
        </p:spPr>
        <p:txBody>
          <a:bodyPr vert="horz">
            <a:normAutofit fontScale="92500" lnSpcReduction="20000"/>
          </a:bodyPr>
          <a:lstStyle/>
          <a:p>
            <a:pPr algn="just" defTabSz="360363" rtl="0">
              <a:buClr>
                <a:srgbClr val="2DA2BF"/>
              </a:buClr>
              <a:buSzPct val="68000"/>
            </a:pPr>
            <a:r>
              <a:rPr lang="el-GR" sz="1600" kern="1200" dirty="0" smtClean="0">
                <a:solidFill>
                  <a:srgbClr val="DEF5FA">
                    <a:lumMod val="25000"/>
                  </a:srgbClr>
                </a:solidFill>
                <a:latin typeface="Calibri" pitchFamily="34" charset="0"/>
                <a:ea typeface="+mn-ea"/>
                <a:cs typeface="+mn-cs"/>
              </a:rPr>
              <a:t>Ο επαγγελματίας υγείας στην </a:t>
            </a:r>
            <a:r>
              <a:rPr lang="el-GR" sz="1600" kern="1200" dirty="0">
                <a:solidFill>
                  <a:srgbClr val="DEF5FA">
                    <a:lumMod val="25000"/>
                  </a:srgbClr>
                </a:solidFill>
                <a:latin typeface="Calibri" pitchFamily="34" charset="0"/>
                <a:ea typeface="+mn-ea"/>
                <a:cs typeface="+mn-cs"/>
              </a:rPr>
              <a:t>κατ’ οίκον </a:t>
            </a:r>
            <a:r>
              <a:rPr lang="el-GR" sz="1600" kern="1200" dirty="0" smtClean="0">
                <a:solidFill>
                  <a:srgbClr val="DEF5FA">
                    <a:lumMod val="25000"/>
                  </a:srgbClr>
                </a:solidFill>
                <a:latin typeface="Calibri" pitchFamily="34" charset="0"/>
                <a:ea typeface="+mn-ea"/>
                <a:cs typeface="+mn-cs"/>
              </a:rPr>
              <a:t>φροντίδα:</a:t>
            </a:r>
          </a:p>
          <a:p>
            <a:pPr algn="just" defTabSz="360363" rtl="0">
              <a:lnSpc>
                <a:spcPct val="160000"/>
              </a:lnSpc>
              <a:buClr>
                <a:srgbClr val="2DA2BF"/>
              </a:buClr>
              <a:buSzPct val="68000"/>
            </a:pPr>
            <a:r>
              <a:rPr lang="el-GR" sz="1600" b="1" dirty="0" smtClean="0">
                <a:solidFill>
                  <a:srgbClr val="DEF5FA">
                    <a:lumMod val="25000"/>
                  </a:srgbClr>
                </a:solidFill>
                <a:latin typeface="Calibri" pitchFamily="34" charset="0"/>
              </a:rPr>
              <a:t>Προσκαλεί τον ασθενή να συμμετέχει:</a:t>
            </a:r>
          </a:p>
          <a:p>
            <a:pPr algn="just" defTabSz="360363" rtl="0">
              <a:buClr>
                <a:srgbClr val="2DA2BF"/>
              </a:buClr>
              <a:buSzPct val="68000"/>
            </a:pPr>
            <a:r>
              <a:rPr lang="el-GR" sz="1600" dirty="0" smtClean="0">
                <a:solidFill>
                  <a:srgbClr val="DEF5FA">
                    <a:lumMod val="25000"/>
                  </a:srgbClr>
                </a:solidFill>
                <a:latin typeface="Calibri" pitchFamily="34" charset="0"/>
              </a:rPr>
              <a:t>Κάνουμε γνωστό στον ασθενή ότι έχει επιλογές και ότι οι στόχοι και οι ανησυχίες τους είναι σημαντικό μέρος της διαδικασίας.</a:t>
            </a:r>
          </a:p>
          <a:p>
            <a:pPr algn="just" defTabSz="360363" rtl="0">
              <a:lnSpc>
                <a:spcPct val="160000"/>
              </a:lnSpc>
              <a:buClr>
                <a:srgbClr val="2DA2BF"/>
              </a:buClr>
              <a:buSzPct val="68000"/>
            </a:pPr>
            <a:r>
              <a:rPr lang="el-GR" sz="1600" b="1" kern="1200" dirty="0" smtClean="0">
                <a:solidFill>
                  <a:srgbClr val="DEF5FA">
                    <a:lumMod val="25000"/>
                  </a:srgbClr>
                </a:solidFill>
                <a:latin typeface="Calibri" pitchFamily="34" charset="0"/>
                <a:ea typeface="+mn-ea"/>
                <a:cs typeface="+mn-cs"/>
              </a:rPr>
              <a:t>Παρουσιάζει τις επιλογές:</a:t>
            </a:r>
            <a:endParaRPr lang="el-GR" sz="1600" kern="1200" dirty="0" smtClean="0">
              <a:solidFill>
                <a:srgbClr val="DEF5FA">
                  <a:lumMod val="25000"/>
                </a:srgbClr>
              </a:solidFill>
              <a:latin typeface="Calibri" pitchFamily="34" charset="0"/>
              <a:ea typeface="+mn-ea"/>
              <a:cs typeface="+mn-cs"/>
            </a:endParaRPr>
          </a:p>
          <a:p>
            <a:pPr algn="just" defTabSz="360363" rtl="0">
              <a:buClr>
                <a:srgbClr val="2DA2BF"/>
              </a:buClr>
              <a:buSzPct val="68000"/>
            </a:pPr>
            <a:r>
              <a:rPr lang="el-GR" sz="1600" dirty="0" smtClean="0">
                <a:solidFill>
                  <a:srgbClr val="DEF5FA">
                    <a:lumMod val="25000"/>
                  </a:srgbClr>
                </a:solidFill>
                <a:latin typeface="Calibri" pitchFamily="34" charset="0"/>
              </a:rPr>
              <a:t>Πριν αποφασίσουν οι ασθενείς θέλουν να γνωρίζουν όλες τις πιθανές επιλογές που έχουν.</a:t>
            </a:r>
            <a:endParaRPr lang="el-GR" sz="1600" kern="1200" dirty="0" smtClean="0">
              <a:solidFill>
                <a:srgbClr val="DEF5FA">
                  <a:lumMod val="25000"/>
                </a:srgbClr>
              </a:solidFill>
              <a:latin typeface="Calibri" pitchFamily="34" charset="0"/>
              <a:ea typeface="+mn-ea"/>
              <a:cs typeface="+mn-cs"/>
            </a:endParaRPr>
          </a:p>
          <a:p>
            <a:pPr algn="just" defTabSz="360363" rtl="0">
              <a:lnSpc>
                <a:spcPct val="160000"/>
              </a:lnSpc>
              <a:buClr>
                <a:srgbClr val="2DA2BF"/>
              </a:buClr>
              <a:buSzPct val="68000"/>
            </a:pPr>
            <a:r>
              <a:rPr lang="el-GR" sz="1600" b="1" dirty="0" smtClean="0">
                <a:solidFill>
                  <a:srgbClr val="DEF5FA">
                    <a:lumMod val="25000"/>
                  </a:srgbClr>
                </a:solidFill>
                <a:latin typeface="Calibri" pitchFamily="34" charset="0"/>
              </a:rPr>
              <a:t>Δίνει πληροφορίες για τα οφέλη, τους κινδύνους και την αξία κάθε επιλογής:</a:t>
            </a:r>
          </a:p>
          <a:p>
            <a:pPr algn="just" defTabSz="360363" rtl="0">
              <a:buClr>
                <a:srgbClr val="2DA2BF"/>
              </a:buClr>
              <a:buSzPct val="68000"/>
            </a:pPr>
            <a:r>
              <a:rPr lang="el-GR" sz="1600" dirty="0" smtClean="0">
                <a:solidFill>
                  <a:srgbClr val="DEF5FA">
                    <a:lumMod val="25000"/>
                  </a:srgbClr>
                </a:solidFill>
                <a:latin typeface="Calibri" pitchFamily="34" charset="0"/>
              </a:rPr>
              <a:t>Παρέχει ισορροπημένες πληροφορίες, και όπου μπορεί χρησιμοποιεί αριθμητικά δεδομένα, διότι ειδάλλως οι ασθενείς τείνουν να υπερεκτιμούν τα οφέλη και να υποτιμούν τον κίνδυνο.</a:t>
            </a:r>
          </a:p>
          <a:p>
            <a:pPr algn="just" defTabSz="360363" rtl="0">
              <a:lnSpc>
                <a:spcPct val="170000"/>
              </a:lnSpc>
              <a:buClr>
                <a:srgbClr val="2DA2BF"/>
              </a:buClr>
              <a:buSzPct val="68000"/>
            </a:pPr>
            <a:r>
              <a:rPr lang="el-GR" sz="1600" b="1" kern="1200" dirty="0" smtClean="0">
                <a:solidFill>
                  <a:srgbClr val="DEF5FA">
                    <a:lumMod val="25000"/>
                  </a:srgbClr>
                </a:solidFill>
                <a:latin typeface="Calibri" pitchFamily="34" charset="0"/>
                <a:ea typeface="+mn-ea"/>
                <a:cs typeface="+mn-cs"/>
              </a:rPr>
              <a:t>Βοηθάει τον ασθενή να αξιολογήσει τις επιλογές με βάση τους στόχους</a:t>
            </a:r>
            <a:r>
              <a:rPr lang="el-GR" sz="1600" b="1" dirty="0" smtClean="0">
                <a:solidFill>
                  <a:srgbClr val="DEF5FA">
                    <a:lumMod val="25000"/>
                  </a:srgbClr>
                </a:solidFill>
                <a:latin typeface="Calibri" pitchFamily="34" charset="0"/>
              </a:rPr>
              <a:t> ή φόβους του:</a:t>
            </a:r>
          </a:p>
          <a:p>
            <a:pPr algn="just" defTabSz="360363" rtl="0">
              <a:buClr>
                <a:srgbClr val="2DA2BF"/>
              </a:buClr>
              <a:buSzPct val="68000"/>
            </a:pPr>
            <a:r>
              <a:rPr lang="el-GR" sz="1600" dirty="0" smtClean="0">
                <a:solidFill>
                  <a:srgbClr val="DEF5FA">
                    <a:lumMod val="25000"/>
                  </a:srgbClr>
                </a:solidFill>
                <a:latin typeface="Calibri" pitchFamily="34" charset="0"/>
              </a:rPr>
              <a:t>Παρέχει τη δυνατότητα στον ασθενή να εκφράσει τους φόβους και τι θεωρούν εκείνοι ότι είναι σημαντικό.</a:t>
            </a:r>
          </a:p>
          <a:p>
            <a:pPr algn="just" defTabSz="360363" rtl="0">
              <a:lnSpc>
                <a:spcPct val="170000"/>
              </a:lnSpc>
              <a:buClr>
                <a:srgbClr val="2DA2BF"/>
              </a:buClr>
              <a:buSzPct val="68000"/>
            </a:pPr>
            <a:r>
              <a:rPr lang="el-GR" sz="1600" b="1" kern="1200" dirty="0" smtClean="0">
                <a:solidFill>
                  <a:srgbClr val="DEF5FA">
                    <a:lumMod val="25000"/>
                  </a:srgbClr>
                </a:solidFill>
                <a:latin typeface="Calibri" pitchFamily="34" charset="0"/>
                <a:ea typeface="+mn-ea"/>
                <a:cs typeface="+mn-cs"/>
              </a:rPr>
              <a:t>Βοηθάει τον ασθενή στη διαδικασία λήψης απόφασης:</a:t>
            </a:r>
          </a:p>
          <a:p>
            <a:pPr algn="just" defTabSz="360363" rtl="0">
              <a:buClr>
                <a:srgbClr val="2DA2BF"/>
              </a:buClr>
              <a:buSzPct val="68000"/>
            </a:pPr>
            <a:r>
              <a:rPr lang="el-GR" sz="1600" dirty="0" smtClean="0">
                <a:solidFill>
                  <a:srgbClr val="DEF5FA">
                    <a:lumMod val="25000"/>
                  </a:srgbClr>
                </a:solidFill>
                <a:latin typeface="Calibri" pitchFamily="34" charset="0"/>
              </a:rPr>
              <a:t>Οι ασθενείς μπορεί να μην είναι έτοιμοι να λάβουν μια απόφαση, οπότε γίνεται διερεύνηση όλων των πληροφοριών πριν τη λήψη της τελικής απόφασης και καθορίζονται τα επόμενα βήματα</a:t>
            </a:r>
            <a:r>
              <a:rPr lang="el-GR" sz="1600" smtClean="0">
                <a:solidFill>
                  <a:srgbClr val="DEF5FA">
                    <a:lumMod val="25000"/>
                  </a:srgbClr>
                </a:solidFill>
                <a:latin typeface="Calibri" pitchFamily="34" charset="0"/>
              </a:rPr>
              <a:t>. </a:t>
            </a:r>
            <a:endParaRPr lang="el-GR" sz="1600" kern="1200" smtClean="0">
              <a:solidFill>
                <a:srgbClr val="DEF5FA">
                  <a:lumMod val="25000"/>
                </a:srgbClr>
              </a:solidFill>
              <a:latin typeface="Calibri" pitchFamily="34" charset="0"/>
              <a:ea typeface="+mn-ea"/>
              <a:cs typeface="+mn-cs"/>
            </a:endParaRPr>
          </a:p>
          <a:p>
            <a:pPr algn="just" defTabSz="360363" rtl="0">
              <a:buClr>
                <a:srgbClr val="2DA2BF"/>
              </a:buClr>
              <a:buSzPct val="68000"/>
            </a:pPr>
            <a:endParaRPr lang="el-GR" sz="1600" kern="1200" smtClean="0">
              <a:solidFill>
                <a:srgbClr val="DEF5FA">
                  <a:lumMod val="25000"/>
                </a:srgbClr>
              </a:solidFill>
              <a:latin typeface="Calibri" pitchFamily="34" charset="0"/>
              <a:ea typeface="+mn-ea"/>
              <a:cs typeface="+mn-cs"/>
            </a:endParaRPr>
          </a:p>
          <a:p>
            <a:pPr algn="just" defTabSz="360363" rtl="0">
              <a:buClr>
                <a:srgbClr val="2DA2BF"/>
              </a:buClr>
              <a:buSzPct val="68000"/>
            </a:pPr>
            <a:r>
              <a:rPr lang="el-GR" sz="1600" kern="1200" dirty="0">
                <a:solidFill>
                  <a:srgbClr val="DEF5FA">
                    <a:lumMod val="25000"/>
                  </a:srgbClr>
                </a:solidFill>
                <a:latin typeface="Calibri" pitchFamily="34" charset="0"/>
                <a:ea typeface="+mn-ea"/>
                <a:cs typeface="+mn-cs"/>
              </a:rPr>
              <a:t>	</a:t>
            </a:r>
          </a:p>
          <a:p>
            <a:pPr algn="just" defTabSz="360363" rtl="0">
              <a:buClr>
                <a:srgbClr val="2DA2BF"/>
              </a:buClr>
              <a:buSzPct val="68000"/>
            </a:pPr>
            <a:endParaRPr lang="el-GR" sz="1600" kern="1200" dirty="0">
              <a:solidFill>
                <a:srgbClr val="DEF5FA">
                  <a:lumMod val="25000"/>
                </a:srgbClr>
              </a:solidFill>
              <a:latin typeface="Calibri" pitchFamily="34" charset="0"/>
              <a:ea typeface="+mn-ea"/>
              <a:cs typeface="+mn-cs"/>
            </a:endParaRPr>
          </a:p>
          <a:p>
            <a:pPr algn="just" defTabSz="360363" rtl="0">
              <a:buClr>
                <a:srgbClr val="2DA2BF"/>
              </a:buClr>
              <a:buSzPct val="68000"/>
            </a:pPr>
            <a:endParaRPr lang="el-GR" sz="1600" kern="1200" dirty="0">
              <a:solidFill>
                <a:srgbClr val="DEF5FA">
                  <a:lumMod val="25000"/>
                </a:srgbClr>
              </a:solidFill>
              <a:latin typeface="Calibri" pitchFamily="34" charset="0"/>
              <a:ea typeface="+mn-ea"/>
              <a:cs typeface="+mn-cs"/>
            </a:endParaRPr>
          </a:p>
          <a:p>
            <a:pPr algn="just" rtl="0">
              <a:buClr>
                <a:srgbClr val="2DA2BF"/>
              </a:buClr>
              <a:buSzPct val="68000"/>
            </a:pPr>
            <a:endParaRPr lang="el-GR" sz="1600" kern="1200" dirty="0">
              <a:solidFill>
                <a:srgbClr val="DEF5FA">
                  <a:lumMod val="25000"/>
                </a:srgbClr>
              </a:solidFill>
              <a:latin typeface="Calibri" pitchFamily="34" charset="0"/>
              <a:ea typeface="+mn-ea"/>
              <a:cs typeface="+mn-cs"/>
            </a:endParaRPr>
          </a:p>
          <a:p>
            <a:pPr algn="l" rtl="0">
              <a:buClr>
                <a:srgbClr val="2DA2BF"/>
              </a:buClr>
              <a:buSzPct val="68000"/>
            </a:pPr>
            <a:endParaRPr lang="el-GR" sz="1600" kern="1200" dirty="0">
              <a:solidFill>
                <a:srgbClr val="DEF5FA">
                  <a:lumMod val="25000"/>
                </a:srgbClr>
              </a:solidFill>
              <a:latin typeface="Calibri" pitchFamily="34" charset="0"/>
              <a:ea typeface="+mn-ea"/>
              <a:cs typeface="+mn-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50000">
              <a:schemeClr val="accent1">
                <a:tint val="44500"/>
                <a:satMod val="160000"/>
              </a:schemeClr>
            </a:gs>
            <a:gs pos="100000">
              <a:schemeClr val="accent1">
                <a:tint val="23500"/>
                <a:satMod val="1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1357298"/>
            <a:ext cx="8229600" cy="857256"/>
          </a:xfrm>
        </p:spPr>
        <p:txBody>
          <a:bodyPr>
            <a:noAutofit/>
          </a:bodyPr>
          <a:lstStyle/>
          <a:p>
            <a:pPr algn="ctr"/>
            <a:r>
              <a:rPr lang="el-GR" sz="3500" dirty="0" smtClean="0">
                <a:solidFill>
                  <a:schemeClr val="bg2">
                    <a:lumMod val="25000"/>
                  </a:schemeClr>
                </a:solidFill>
                <a:latin typeface="Calibri" pitchFamily="34" charset="0"/>
              </a:rPr>
              <a:t>ΣΤΕΛΕΧΩΣΗ ΤΜΗΜΑΤΩΝ/ΥΠΗΡΕΣΙΩΝ ΚΑΤ’ ΟΙΚΟΝ ΝΟΣΗΛΕΙΑΣ </a:t>
            </a:r>
            <a:endParaRPr lang="el-GR" sz="3500" dirty="0">
              <a:solidFill>
                <a:schemeClr val="bg2">
                  <a:lumMod val="25000"/>
                </a:schemeClr>
              </a:solidFill>
              <a:latin typeface="Calibri" pitchFamily="34" charset="0"/>
            </a:endParaRPr>
          </a:p>
        </p:txBody>
      </p:sp>
      <p:pic>
        <p:nvPicPr>
          <p:cNvPr id="4" name="2 - Εικόνα" descr="logo gia keimena.png"/>
          <p:cNvPicPr/>
          <p:nvPr/>
        </p:nvPicPr>
        <p:blipFill>
          <a:blip r:embed="rId3" cstate="print">
            <a:lum bright="35000" contrast="-1000"/>
          </a:blip>
          <a:stretch>
            <a:fillRect/>
          </a:stretch>
        </p:blipFill>
        <p:spPr>
          <a:xfrm>
            <a:off x="0" y="0"/>
            <a:ext cx="1928794" cy="1285860"/>
          </a:xfrm>
          <a:prstGeom prst="rect">
            <a:avLst/>
          </a:prstGeom>
        </p:spPr>
      </p:pic>
      <p:sp>
        <p:nvSpPr>
          <p:cNvPr id="5" name="2 - Υπότιτλος"/>
          <p:cNvSpPr txBox="1">
            <a:spLocks/>
          </p:cNvSpPr>
          <p:nvPr/>
        </p:nvSpPr>
        <p:spPr>
          <a:xfrm>
            <a:off x="500034" y="2357430"/>
            <a:ext cx="8072494" cy="4286280"/>
          </a:xfrm>
          <a:prstGeom prst="rect">
            <a:avLst/>
          </a:prstGeom>
        </p:spPr>
        <p:txBody>
          <a:bodyPr vert="horz">
            <a:normAutofit/>
          </a:bodyPr>
          <a:lstStyle/>
          <a:p>
            <a:pPr algn="just" rtl="0">
              <a:buClr>
                <a:srgbClr val="2DA2BF"/>
              </a:buClr>
              <a:buSzPct val="68000"/>
            </a:pPr>
            <a:r>
              <a:rPr lang="el-GR" sz="1600" dirty="0" smtClean="0">
                <a:solidFill>
                  <a:srgbClr val="DEF5FA">
                    <a:lumMod val="25000"/>
                  </a:srgbClr>
                </a:solidFill>
                <a:latin typeface="Calibri" pitchFamily="34" charset="0"/>
              </a:rPr>
              <a:t>Τα τμήματα Κατ’ Οίκον Νοσηλείας που λειτουργούν στα δημόσια Νοσοκομεία ακολουθούν πενθήμερη πρωινή λειτουργία, με δυνατότητα επέκτασης και για απογευματινή λειτουργία όπου αυτό είναι εφικτό και στελεχώνονται από:</a:t>
            </a:r>
          </a:p>
          <a:p>
            <a:pPr algn="ctr" rtl="0">
              <a:buClr>
                <a:srgbClr val="2DA2BF"/>
              </a:buClr>
              <a:buSzPct val="68000"/>
            </a:pPr>
            <a:endParaRPr lang="el-GR" sz="1600" b="1" u="sng" dirty="0" smtClean="0">
              <a:solidFill>
                <a:srgbClr val="DEF5FA">
                  <a:lumMod val="25000"/>
                </a:srgbClr>
              </a:solidFill>
              <a:latin typeface="Calibri" pitchFamily="34" charset="0"/>
            </a:endParaRPr>
          </a:p>
          <a:p>
            <a:pPr algn="ctr" rtl="0">
              <a:buClr>
                <a:srgbClr val="2DA2BF"/>
              </a:buClr>
              <a:buSzPct val="68000"/>
            </a:pPr>
            <a:r>
              <a:rPr lang="el-GR" sz="1600" b="1" u="sng" dirty="0" smtClean="0">
                <a:solidFill>
                  <a:srgbClr val="DEF5FA">
                    <a:lumMod val="25000"/>
                  </a:srgbClr>
                </a:solidFill>
                <a:latin typeface="Calibri" pitchFamily="34" charset="0"/>
              </a:rPr>
              <a:t>ΥΠΗΡΕΤΟΥΝΤΕΣ</a:t>
            </a:r>
            <a:endParaRPr lang="el-GR" sz="1600" b="1" u="sng" kern="1200" dirty="0">
              <a:solidFill>
                <a:srgbClr val="DEF5FA">
                  <a:lumMod val="25000"/>
                </a:srgbClr>
              </a:solidFill>
              <a:latin typeface="Calibri" pitchFamily="34" charset="0"/>
              <a:ea typeface="+mn-ea"/>
              <a:cs typeface="+mn-cs"/>
            </a:endParaRPr>
          </a:p>
          <a:p>
            <a:pPr marL="342900" indent="-342900" algn="just" defTabSz="447675" rtl="0">
              <a:buClr>
                <a:srgbClr val="2DA2BF"/>
              </a:buClr>
              <a:buSzPct val="68000"/>
            </a:pPr>
            <a:r>
              <a:rPr lang="el-GR" sz="1600" b="1" kern="1200" dirty="0" smtClean="0">
                <a:solidFill>
                  <a:srgbClr val="DEF5FA">
                    <a:lumMod val="25000"/>
                  </a:srgbClr>
                </a:solidFill>
                <a:latin typeface="Calibri" pitchFamily="34" charset="0"/>
                <a:ea typeface="+mn-ea"/>
                <a:cs typeface="+mn-cs"/>
              </a:rPr>
              <a:t>ΕΠΙΣΤΗΜΟΝΙΚΑ ΥΠΕΥΘΥΝΟ ΙΑΤΡΟ – ΣΥΝΤΟΝΙΣΤΗ</a:t>
            </a:r>
            <a:r>
              <a:rPr lang="el-GR" sz="1600" kern="1200" dirty="0">
                <a:solidFill>
                  <a:srgbClr val="DEF5FA">
                    <a:lumMod val="25000"/>
                  </a:srgbClr>
                </a:solidFill>
                <a:latin typeface="Calibri" pitchFamily="34" charset="0"/>
                <a:ea typeface="+mn-ea"/>
                <a:cs typeface="+mn-cs"/>
              </a:rPr>
              <a:t>	</a:t>
            </a:r>
          </a:p>
          <a:p>
            <a:pPr algn="just" rtl="0">
              <a:buClr>
                <a:srgbClr val="2DA2BF"/>
              </a:buClr>
              <a:buSzPct val="68000"/>
              <a:tabLst>
                <a:tab pos="447675" algn="l"/>
                <a:tab pos="719138" algn="l"/>
              </a:tabLst>
            </a:pPr>
            <a:r>
              <a:rPr lang="el-GR" sz="1600" dirty="0" smtClean="0">
                <a:solidFill>
                  <a:srgbClr val="DEF5FA">
                    <a:lumMod val="25000"/>
                  </a:srgbClr>
                </a:solidFill>
                <a:latin typeface="Calibri" pitchFamily="34" charset="0"/>
              </a:rPr>
              <a:t>	ο οποίος μπορεί να είναι Παθολόγος, Αναισθησιολόγος, Χειρουργός, Γενικός Ιατρός</a:t>
            </a:r>
            <a:endParaRPr lang="el-GR" sz="1600" kern="1200" dirty="0">
              <a:solidFill>
                <a:srgbClr val="DEF5FA">
                  <a:lumMod val="25000"/>
                </a:srgbClr>
              </a:solidFill>
              <a:latin typeface="Calibri" pitchFamily="34" charset="0"/>
              <a:ea typeface="+mn-ea"/>
              <a:cs typeface="+mn-cs"/>
            </a:endParaRPr>
          </a:p>
          <a:p>
            <a:pPr algn="just" rtl="0">
              <a:buClr>
                <a:srgbClr val="2DA2BF"/>
              </a:buClr>
              <a:buSzPct val="68000"/>
            </a:pPr>
            <a:r>
              <a:rPr lang="el-GR" sz="1600" b="1" kern="1200" dirty="0" smtClean="0">
                <a:solidFill>
                  <a:srgbClr val="DEF5FA">
                    <a:lumMod val="25000"/>
                  </a:srgbClr>
                </a:solidFill>
                <a:latin typeface="Calibri" pitchFamily="34" charset="0"/>
                <a:ea typeface="+mn-ea"/>
                <a:cs typeface="+mn-cs"/>
              </a:rPr>
              <a:t>ΥΠΕΥΘΥΝΟΥΣ ΕΠΑΓΓΕΛΜΑΤΙΕΣ ΥΓΕΙΑΣ</a:t>
            </a:r>
            <a:endParaRPr lang="el-GR" sz="1600" b="1" kern="1200" dirty="0">
              <a:solidFill>
                <a:srgbClr val="DEF5FA">
                  <a:lumMod val="25000"/>
                </a:srgbClr>
              </a:solidFill>
              <a:latin typeface="Calibri" pitchFamily="34" charset="0"/>
              <a:ea typeface="+mn-ea"/>
              <a:cs typeface="+mn-cs"/>
            </a:endParaRPr>
          </a:p>
          <a:p>
            <a:pPr algn="just" defTabSz="447675" rtl="0">
              <a:buClr>
                <a:srgbClr val="2DA2BF"/>
              </a:buClr>
              <a:buSzPct val="68000"/>
            </a:pPr>
            <a:r>
              <a:rPr lang="el-GR" sz="1600" kern="1200" dirty="0">
                <a:solidFill>
                  <a:srgbClr val="DEF5FA">
                    <a:lumMod val="25000"/>
                  </a:srgbClr>
                </a:solidFill>
                <a:latin typeface="Calibri" pitchFamily="34" charset="0"/>
                <a:ea typeface="+mn-ea"/>
                <a:cs typeface="+mn-cs"/>
              </a:rPr>
              <a:t>	</a:t>
            </a:r>
            <a:r>
              <a:rPr lang="el-GR" sz="1600" dirty="0" smtClean="0">
                <a:solidFill>
                  <a:srgbClr val="DEF5FA">
                    <a:lumMod val="25000"/>
                  </a:srgbClr>
                </a:solidFill>
                <a:latin typeface="Calibri" pitchFamily="34" charset="0"/>
              </a:rPr>
              <a:t>οι οποίοι μπορεί να είναι πτυχιούχοι νοσηλευτές/</a:t>
            </a:r>
            <a:r>
              <a:rPr lang="el-GR" sz="1600" dirty="0" err="1" smtClean="0">
                <a:solidFill>
                  <a:srgbClr val="DEF5FA">
                    <a:lumMod val="25000"/>
                  </a:srgbClr>
                </a:solidFill>
                <a:latin typeface="Calibri" pitchFamily="34" charset="0"/>
              </a:rPr>
              <a:t>τριες</a:t>
            </a:r>
            <a:r>
              <a:rPr lang="el-GR" sz="1600" dirty="0" smtClean="0">
                <a:solidFill>
                  <a:srgbClr val="DEF5FA">
                    <a:lumMod val="25000"/>
                  </a:srgbClr>
                </a:solidFill>
                <a:latin typeface="Calibri" pitchFamily="34" charset="0"/>
              </a:rPr>
              <a:t> και επισκέπτες/</a:t>
            </a:r>
            <a:r>
              <a:rPr lang="el-GR" sz="1600" dirty="0" err="1" smtClean="0">
                <a:solidFill>
                  <a:srgbClr val="DEF5FA">
                    <a:lumMod val="25000"/>
                  </a:srgbClr>
                </a:solidFill>
                <a:latin typeface="Calibri" pitchFamily="34" charset="0"/>
              </a:rPr>
              <a:t>τριες</a:t>
            </a:r>
            <a:r>
              <a:rPr lang="el-GR" sz="1600" dirty="0" smtClean="0">
                <a:solidFill>
                  <a:srgbClr val="DEF5FA">
                    <a:lumMod val="25000"/>
                  </a:srgbClr>
                </a:solidFill>
                <a:latin typeface="Calibri" pitchFamily="34" charset="0"/>
              </a:rPr>
              <a:t> υγείας</a:t>
            </a:r>
          </a:p>
          <a:p>
            <a:pPr algn="ctr">
              <a:buClr>
                <a:srgbClr val="2DA2BF"/>
              </a:buClr>
              <a:buSzPct val="68000"/>
            </a:pPr>
            <a:r>
              <a:rPr lang="el-GR" sz="1600" b="1" u="sng" dirty="0" smtClean="0">
                <a:solidFill>
                  <a:srgbClr val="DEF5FA">
                    <a:lumMod val="25000"/>
                  </a:srgbClr>
                </a:solidFill>
                <a:latin typeface="Calibri" pitchFamily="34" charset="0"/>
              </a:rPr>
              <a:t>ΣΥΝΕΡΓΑΖΟΜΕΝΟΙ</a:t>
            </a:r>
          </a:p>
          <a:p>
            <a:pPr marL="342900" indent="-342900" algn="just" defTabSz="447675">
              <a:buClr>
                <a:srgbClr val="2DA2BF"/>
              </a:buClr>
              <a:buSzPct val="68000"/>
            </a:pPr>
            <a:r>
              <a:rPr lang="el-GR" sz="1600" b="1" dirty="0" smtClean="0">
                <a:solidFill>
                  <a:srgbClr val="DEF5FA">
                    <a:lumMod val="25000"/>
                  </a:srgbClr>
                </a:solidFill>
                <a:latin typeface="Calibri" pitchFamily="34" charset="0"/>
              </a:rPr>
              <a:t>ΙΑΤΡΟΙ ΑΛΛΩΝ ΕΙΔΙΚΟΤΗΤΩΝ</a:t>
            </a:r>
            <a:r>
              <a:rPr lang="el-GR" sz="1600" dirty="0" smtClean="0">
                <a:solidFill>
                  <a:srgbClr val="DEF5FA">
                    <a:lumMod val="25000"/>
                  </a:srgbClr>
                </a:solidFill>
                <a:latin typeface="Calibri" pitchFamily="34" charset="0"/>
              </a:rPr>
              <a:t>	</a:t>
            </a:r>
          </a:p>
          <a:p>
            <a:pPr algn="just">
              <a:buClr>
                <a:srgbClr val="2DA2BF"/>
              </a:buClr>
              <a:buSzPct val="68000"/>
              <a:tabLst>
                <a:tab pos="447675" algn="l"/>
                <a:tab pos="719138" algn="l"/>
              </a:tabLst>
            </a:pPr>
            <a:r>
              <a:rPr lang="el-GR" sz="1600" dirty="0" smtClean="0">
                <a:solidFill>
                  <a:srgbClr val="DEF5FA">
                    <a:lumMod val="25000"/>
                  </a:srgbClr>
                </a:solidFill>
                <a:latin typeface="Calibri" pitchFamily="34" charset="0"/>
              </a:rPr>
              <a:t>	π.χ. ψυχίατρος, ορθοπαιδικός, ογκολόγος, πνευμονολόγος, καρδιολόγος, κ.α.</a:t>
            </a:r>
          </a:p>
          <a:p>
            <a:pPr algn="just">
              <a:buClr>
                <a:srgbClr val="2DA2BF"/>
              </a:buClr>
              <a:buSzPct val="68000"/>
            </a:pPr>
            <a:r>
              <a:rPr lang="el-GR" sz="1600" b="1" dirty="0" smtClean="0">
                <a:solidFill>
                  <a:srgbClr val="DEF5FA">
                    <a:lumMod val="25000"/>
                  </a:srgbClr>
                </a:solidFill>
                <a:latin typeface="Calibri" pitchFamily="34" charset="0"/>
              </a:rPr>
              <a:t>ΑΛΛΟΙ ΕΠΑΓΓΕΛΜΑΤΙΕΣ ΥΓΕΙΑΣ</a:t>
            </a:r>
          </a:p>
          <a:p>
            <a:pPr marL="447675" indent="-447675" algn="just" defTabSz="447675">
              <a:buClr>
                <a:srgbClr val="2DA2BF"/>
              </a:buClr>
              <a:buSzPct val="68000"/>
            </a:pPr>
            <a:r>
              <a:rPr lang="el-GR" sz="1600" dirty="0" smtClean="0">
                <a:solidFill>
                  <a:srgbClr val="DEF5FA">
                    <a:lumMod val="25000"/>
                  </a:srgbClr>
                </a:solidFill>
                <a:latin typeface="Calibri" pitchFamily="34" charset="0"/>
              </a:rPr>
              <a:t>	π.χ. ψυχολόγος, κοινωνικός λειτουργός, φυσιοθεραπευτής, διαιτολόγος, λογοθεραπευτής κ.α.</a:t>
            </a:r>
          </a:p>
          <a:p>
            <a:pPr algn="just" defTabSz="447675" rtl="0">
              <a:buClr>
                <a:srgbClr val="2DA2BF"/>
              </a:buClr>
              <a:buSzPct val="68000"/>
            </a:pPr>
            <a:endParaRPr lang="el-GR" sz="1600" kern="1200" dirty="0">
              <a:solidFill>
                <a:srgbClr val="DEF5FA">
                  <a:lumMod val="25000"/>
                </a:srgbClr>
              </a:solidFill>
              <a:latin typeface="Calibri" pitchFamily="34" charset="0"/>
              <a:ea typeface="+mn-ea"/>
              <a:cs typeface="+mn-cs"/>
            </a:endParaRPr>
          </a:p>
          <a:p>
            <a:pPr algn="just" rtl="0">
              <a:buClr>
                <a:srgbClr val="2DA2BF"/>
              </a:buClr>
              <a:buSzPct val="68000"/>
            </a:pPr>
            <a:endParaRPr lang="el-GR" sz="1600" b="1" u="sng" kern="1200" dirty="0">
              <a:solidFill>
                <a:srgbClr val="DEF5FA">
                  <a:lumMod val="25000"/>
                </a:srgbClr>
              </a:solidFill>
              <a:latin typeface="Calibri" pitchFamily="34" charset="0"/>
              <a:ea typeface="+mn-ea"/>
              <a:cs typeface="+mn-cs"/>
            </a:endParaRPr>
          </a:p>
          <a:p>
            <a:pPr algn="just" rtl="0">
              <a:buClr>
                <a:srgbClr val="2DA2BF"/>
              </a:buClr>
              <a:buSzPct val="68000"/>
            </a:pPr>
            <a:endParaRPr lang="el-GR" sz="1600" kern="1200" dirty="0">
              <a:solidFill>
                <a:srgbClr val="DEF5FA">
                  <a:lumMod val="25000"/>
                </a:srgbClr>
              </a:solidFill>
              <a:latin typeface="Calibri" pitchFamily="34" charset="0"/>
              <a:ea typeface="+mn-ea"/>
              <a:cs typeface="+mn-cs"/>
            </a:endParaRPr>
          </a:p>
          <a:p>
            <a:pPr marL="174625" indent="-174625" algn="just" rtl="0">
              <a:buClr>
                <a:srgbClr val="2DA2BF"/>
              </a:buClr>
              <a:buSzPct val="68000"/>
            </a:pPr>
            <a:endParaRPr lang="el-GR" sz="1600" kern="1200" dirty="0">
              <a:solidFill>
                <a:srgbClr val="DEF5FA">
                  <a:lumMod val="25000"/>
                </a:srgbClr>
              </a:solidFill>
              <a:latin typeface="Calibri" pitchFamily="34" charset="0"/>
              <a:ea typeface="+mn-ea"/>
              <a:cs typeface="+mn-cs"/>
            </a:endParaRPr>
          </a:p>
          <a:p>
            <a:pPr marL="174625" indent="-174625" algn="just" rtl="0">
              <a:buClr>
                <a:srgbClr val="2DA2BF"/>
              </a:buClr>
              <a:buSzPct val="68000"/>
            </a:pPr>
            <a:endParaRPr lang="el-GR" sz="1600" kern="1200" dirty="0">
              <a:solidFill>
                <a:srgbClr val="DEF5FA">
                  <a:lumMod val="25000"/>
                </a:srgbClr>
              </a:solidFill>
              <a:latin typeface="Calibri" pitchFamily="34" charset="0"/>
              <a:ea typeface="+mn-ea"/>
              <a:cs typeface="+mn-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50000">
              <a:schemeClr val="accent1">
                <a:tint val="44500"/>
                <a:satMod val="160000"/>
              </a:schemeClr>
            </a:gs>
            <a:gs pos="100000">
              <a:schemeClr val="accent1">
                <a:tint val="23500"/>
                <a:satMod val="1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285984" y="285728"/>
            <a:ext cx="6443650" cy="857256"/>
          </a:xfrm>
        </p:spPr>
        <p:txBody>
          <a:bodyPr>
            <a:noAutofit/>
          </a:bodyPr>
          <a:lstStyle/>
          <a:p>
            <a:pPr algn="ctr"/>
            <a:r>
              <a:rPr lang="el-GR" sz="3500" dirty="0" smtClean="0">
                <a:solidFill>
                  <a:schemeClr val="bg2">
                    <a:lumMod val="25000"/>
                  </a:schemeClr>
                </a:solidFill>
                <a:latin typeface="Calibri" pitchFamily="34" charset="0"/>
              </a:rPr>
              <a:t>ΑΝΑΓΚΗ ΔΗΜΙΟΥΡΓΙΑΣ </a:t>
            </a:r>
            <a:br>
              <a:rPr lang="el-GR" sz="3500" dirty="0" smtClean="0">
                <a:solidFill>
                  <a:schemeClr val="bg2">
                    <a:lumMod val="25000"/>
                  </a:schemeClr>
                </a:solidFill>
                <a:latin typeface="Calibri" pitchFamily="34" charset="0"/>
              </a:rPr>
            </a:br>
            <a:r>
              <a:rPr lang="el-GR" sz="3500" dirty="0" smtClean="0">
                <a:solidFill>
                  <a:schemeClr val="bg2">
                    <a:lumMod val="25000"/>
                  </a:schemeClr>
                </a:solidFill>
                <a:latin typeface="Calibri" pitchFamily="34" charset="0"/>
              </a:rPr>
              <a:t>ΔΙΕΠΙΣΤΗΜΟΝΙΚΗΣ ΟΜΑΔΑΣ</a:t>
            </a:r>
            <a:endParaRPr lang="el-GR" sz="3500" dirty="0">
              <a:solidFill>
                <a:schemeClr val="bg2">
                  <a:lumMod val="25000"/>
                </a:schemeClr>
              </a:solidFill>
              <a:latin typeface="Calibri" pitchFamily="34" charset="0"/>
            </a:endParaRPr>
          </a:p>
        </p:txBody>
      </p:sp>
      <p:pic>
        <p:nvPicPr>
          <p:cNvPr id="4" name="2 - Εικόνα" descr="logo gia keimena.png"/>
          <p:cNvPicPr/>
          <p:nvPr/>
        </p:nvPicPr>
        <p:blipFill>
          <a:blip r:embed="rId3" cstate="print">
            <a:lum bright="35000" contrast="-1000"/>
          </a:blip>
          <a:stretch>
            <a:fillRect/>
          </a:stretch>
        </p:blipFill>
        <p:spPr>
          <a:xfrm>
            <a:off x="0" y="0"/>
            <a:ext cx="1928794" cy="1285860"/>
          </a:xfrm>
          <a:prstGeom prst="rect">
            <a:avLst/>
          </a:prstGeom>
        </p:spPr>
      </p:pic>
      <p:sp>
        <p:nvSpPr>
          <p:cNvPr id="5" name="2 - Υπότιτλος"/>
          <p:cNvSpPr txBox="1">
            <a:spLocks/>
          </p:cNvSpPr>
          <p:nvPr/>
        </p:nvSpPr>
        <p:spPr>
          <a:xfrm>
            <a:off x="285720" y="1428736"/>
            <a:ext cx="8501122" cy="5143536"/>
          </a:xfrm>
          <a:prstGeom prst="rect">
            <a:avLst/>
          </a:prstGeom>
        </p:spPr>
        <p:txBody>
          <a:bodyPr vert="horz">
            <a:normAutofit/>
          </a:bodyPr>
          <a:lstStyle/>
          <a:p>
            <a:pPr algn="ctr" rtl="0">
              <a:buClr>
                <a:srgbClr val="2DA2BF"/>
              </a:buClr>
              <a:buSzPct val="68000"/>
            </a:pPr>
            <a:r>
              <a:rPr lang="el-GR" sz="1600" kern="1200" dirty="0" smtClean="0">
                <a:solidFill>
                  <a:srgbClr val="DEF5FA">
                    <a:lumMod val="25000"/>
                  </a:srgbClr>
                </a:solidFill>
                <a:latin typeface="Calibri" pitchFamily="34" charset="0"/>
                <a:ea typeface="+mn-ea"/>
                <a:cs typeface="+mn-cs"/>
              </a:rPr>
              <a:t>Διεπιστημονική ομάδα είναι ένα σύνολο ατόμων τα οποία εργάζονται από κοινού για την παραγωγή ενός προϊόντος ή για την παροχή υπηρεσιών για τις οποίες είναι αμοιβαία υπεύθυνα. Τα μέλη της ομάδας μοιράζονται τους ίδιους στόχους και είναι αμοιβαία υπεύθυνα για την επίτευξή τους, βρίσκονται σε αλληλεξάρτηση για την επίτευξή τους και επηρεάζουν τα αποτελέσματα με την αλληλεπίδραση που υπάρχει μεταξύ τους. </a:t>
            </a:r>
          </a:p>
          <a:p>
            <a:pPr algn="ctr" rtl="0">
              <a:buClr>
                <a:srgbClr val="2DA2BF"/>
              </a:buClr>
              <a:buSzPct val="68000"/>
            </a:pPr>
            <a:endParaRPr lang="el-GR" sz="1600" dirty="0" smtClean="0">
              <a:solidFill>
                <a:srgbClr val="DEF5FA">
                  <a:lumMod val="25000"/>
                </a:srgbClr>
              </a:solidFill>
              <a:latin typeface="Calibri" pitchFamily="34" charset="0"/>
            </a:endParaRPr>
          </a:p>
          <a:p>
            <a:pPr algn="ctr" rtl="0">
              <a:buClr>
                <a:srgbClr val="2DA2BF"/>
              </a:buClr>
              <a:buSzPct val="68000"/>
            </a:pPr>
            <a:r>
              <a:rPr lang="el-GR" sz="1600" b="1" kern="1200" dirty="0" smtClean="0">
                <a:solidFill>
                  <a:srgbClr val="DEF5FA">
                    <a:lumMod val="25000"/>
                  </a:srgbClr>
                </a:solidFill>
                <a:latin typeface="Calibri" pitchFamily="34" charset="0"/>
                <a:ea typeface="+mn-ea"/>
                <a:cs typeface="+mn-cs"/>
              </a:rPr>
              <a:t>ΒΑΣΙΚΟ ΜΕΛΟΣ ΤΗΣ ΔΙΕΠΙΣΤΗΜΟΝΙΚΗΣ ΟΜΑΔΑΣ ΣΤΗΝ ΚΑΤ΄ΟΙΚΟΝ ΝΟΣΗΛΕΙΑ ΑΠΟΤΕΛΕΊ </a:t>
            </a:r>
          </a:p>
          <a:p>
            <a:pPr algn="ctr" rtl="0">
              <a:buClr>
                <a:srgbClr val="2DA2BF"/>
              </a:buClr>
              <a:buSzPct val="68000"/>
            </a:pPr>
            <a:r>
              <a:rPr lang="el-GR" sz="1600" b="1" kern="1200" dirty="0" smtClean="0">
                <a:solidFill>
                  <a:srgbClr val="DEF5FA">
                    <a:lumMod val="25000"/>
                  </a:srgbClr>
                </a:solidFill>
                <a:latin typeface="Calibri" pitchFamily="34" charset="0"/>
                <a:ea typeface="+mn-ea"/>
                <a:cs typeface="+mn-cs"/>
              </a:rPr>
              <a:t>Ο ΙΔΙΟΣ Ο ΑΣΘΕΝΗΣ</a:t>
            </a:r>
            <a:endParaRPr lang="el-GR" sz="1600" b="1" kern="1200" dirty="0">
              <a:solidFill>
                <a:srgbClr val="DEF5FA">
                  <a:lumMod val="25000"/>
                </a:srgbClr>
              </a:solidFill>
              <a:latin typeface="Calibri" pitchFamily="34" charset="0"/>
              <a:ea typeface="+mn-ea"/>
              <a:cs typeface="+mn-cs"/>
            </a:endParaRPr>
          </a:p>
          <a:p>
            <a:pPr algn="just" rtl="0">
              <a:buClr>
                <a:srgbClr val="2DA2BF"/>
              </a:buClr>
              <a:buSzPct val="68000"/>
            </a:pPr>
            <a:endParaRPr lang="el-GR" sz="1600" b="1" u="sng" kern="1200" dirty="0">
              <a:solidFill>
                <a:srgbClr val="DEF5FA">
                  <a:lumMod val="25000"/>
                </a:srgbClr>
              </a:solidFill>
              <a:latin typeface="Calibri" pitchFamily="34" charset="0"/>
              <a:ea typeface="+mn-ea"/>
              <a:cs typeface="+mn-cs"/>
            </a:endParaRPr>
          </a:p>
          <a:p>
            <a:pPr algn="just" rtl="0">
              <a:buClr>
                <a:srgbClr val="2DA2BF"/>
              </a:buClr>
              <a:buSzPct val="68000"/>
            </a:pPr>
            <a:endParaRPr lang="el-GR" sz="1600" kern="1200" dirty="0">
              <a:solidFill>
                <a:srgbClr val="DEF5FA">
                  <a:lumMod val="25000"/>
                </a:srgbClr>
              </a:solidFill>
              <a:latin typeface="Calibri" pitchFamily="34" charset="0"/>
              <a:ea typeface="+mn-ea"/>
              <a:cs typeface="+mn-cs"/>
            </a:endParaRPr>
          </a:p>
          <a:p>
            <a:pPr marL="174625" indent="-174625" algn="just" rtl="0">
              <a:buClr>
                <a:srgbClr val="2DA2BF"/>
              </a:buClr>
              <a:buSzPct val="68000"/>
            </a:pPr>
            <a:endParaRPr lang="el-GR" sz="1600" kern="1200" dirty="0">
              <a:solidFill>
                <a:srgbClr val="DEF5FA">
                  <a:lumMod val="25000"/>
                </a:srgbClr>
              </a:solidFill>
              <a:latin typeface="Calibri" pitchFamily="34" charset="0"/>
              <a:ea typeface="+mn-ea"/>
              <a:cs typeface="+mn-cs"/>
            </a:endParaRPr>
          </a:p>
          <a:p>
            <a:pPr marL="174625" indent="-174625" algn="just" rtl="0">
              <a:buClr>
                <a:srgbClr val="2DA2BF"/>
              </a:buClr>
              <a:buSzPct val="68000"/>
            </a:pPr>
            <a:endParaRPr lang="el-GR" sz="1600" kern="1200" dirty="0">
              <a:solidFill>
                <a:srgbClr val="DEF5FA">
                  <a:lumMod val="25000"/>
                </a:srgbClr>
              </a:solidFill>
              <a:latin typeface="Calibri" pitchFamily="34" charset="0"/>
              <a:ea typeface="+mn-ea"/>
              <a:cs typeface="+mn-cs"/>
            </a:endParaRPr>
          </a:p>
        </p:txBody>
      </p:sp>
      <p:graphicFrame>
        <p:nvGraphicFramePr>
          <p:cNvPr id="14" name="13 - Διάγραμμα"/>
          <p:cNvGraphicFramePr/>
          <p:nvPr/>
        </p:nvGraphicFramePr>
        <p:xfrm>
          <a:off x="2428860" y="3428976"/>
          <a:ext cx="4214842" cy="342902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50000">
              <a:schemeClr val="accent1">
                <a:tint val="44500"/>
                <a:satMod val="160000"/>
              </a:schemeClr>
            </a:gs>
            <a:gs pos="100000">
              <a:schemeClr val="accent1">
                <a:tint val="23500"/>
                <a:satMod val="1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1357298"/>
            <a:ext cx="8229600" cy="857256"/>
          </a:xfrm>
        </p:spPr>
        <p:txBody>
          <a:bodyPr>
            <a:noAutofit/>
          </a:bodyPr>
          <a:lstStyle/>
          <a:p>
            <a:pPr algn="ctr"/>
            <a:r>
              <a:rPr lang="el-GR" sz="4000" dirty="0" smtClean="0">
                <a:solidFill>
                  <a:schemeClr val="bg2">
                    <a:lumMod val="25000"/>
                  </a:schemeClr>
                </a:solidFill>
                <a:latin typeface="Calibri" pitchFamily="34" charset="0"/>
              </a:rPr>
              <a:t>ΚΑΤ’ ΟΙΚΟΝ ΝΟΣΗΛΕΙΑ</a:t>
            </a:r>
            <a:endParaRPr lang="el-GR" sz="4000" dirty="0">
              <a:solidFill>
                <a:schemeClr val="bg2">
                  <a:lumMod val="25000"/>
                </a:schemeClr>
              </a:solidFill>
              <a:latin typeface="Calibri" pitchFamily="34" charset="0"/>
            </a:endParaRPr>
          </a:p>
        </p:txBody>
      </p:sp>
      <p:pic>
        <p:nvPicPr>
          <p:cNvPr id="4" name="2 - Εικόνα" descr="logo gia keimena.png"/>
          <p:cNvPicPr/>
          <p:nvPr/>
        </p:nvPicPr>
        <p:blipFill>
          <a:blip r:embed="rId3" cstate="print">
            <a:lum bright="35000" contrast="-1000"/>
          </a:blip>
          <a:stretch>
            <a:fillRect/>
          </a:stretch>
        </p:blipFill>
        <p:spPr>
          <a:xfrm>
            <a:off x="0" y="0"/>
            <a:ext cx="1928794" cy="1285860"/>
          </a:xfrm>
          <a:prstGeom prst="rect">
            <a:avLst/>
          </a:prstGeom>
        </p:spPr>
      </p:pic>
      <p:sp>
        <p:nvSpPr>
          <p:cNvPr id="5" name="2 - Υπότιτλος"/>
          <p:cNvSpPr txBox="1">
            <a:spLocks/>
          </p:cNvSpPr>
          <p:nvPr/>
        </p:nvSpPr>
        <p:spPr>
          <a:xfrm>
            <a:off x="1071538" y="2428868"/>
            <a:ext cx="6929486" cy="3929090"/>
          </a:xfrm>
          <a:prstGeom prst="rect">
            <a:avLst/>
          </a:prstGeom>
        </p:spPr>
        <p:txBody>
          <a:bodyPr vert="horz">
            <a:normAutofit fontScale="92500" lnSpcReduction="20000"/>
          </a:bodyPr>
          <a:lstStyle/>
          <a:p>
            <a:pPr marL="365760" indent="-256032" algn="r" rtl="0">
              <a:spcBef>
                <a:spcPts val="400"/>
              </a:spcBef>
              <a:buClr>
                <a:srgbClr val="2DA2BF"/>
              </a:buClr>
              <a:buSzPct val="68000"/>
            </a:pPr>
            <a:r>
              <a:rPr lang="el-GR" kern="1200" dirty="0">
                <a:solidFill>
                  <a:srgbClr val="DEF5FA">
                    <a:lumMod val="25000"/>
                  </a:srgbClr>
                </a:solidFill>
                <a:latin typeface="Calibri" pitchFamily="34" charset="0"/>
                <a:ea typeface="+mn-ea"/>
                <a:cs typeface="+mn-cs"/>
              </a:rPr>
              <a:t>“…αποτελεί το σύνολο των δραστηριοτήτων με βάση τις</a:t>
            </a:r>
          </a:p>
          <a:p>
            <a:pPr marL="365760" indent="-256032" algn="r" rtl="0">
              <a:spcBef>
                <a:spcPts val="400"/>
              </a:spcBef>
              <a:buClr>
                <a:srgbClr val="2DA2BF"/>
              </a:buClr>
              <a:buSzPct val="68000"/>
            </a:pPr>
            <a:r>
              <a:rPr lang="el-GR" kern="1200" dirty="0">
                <a:solidFill>
                  <a:srgbClr val="DEF5FA">
                    <a:lumMod val="25000"/>
                  </a:srgbClr>
                </a:solidFill>
                <a:latin typeface="Calibri" pitchFamily="34" charset="0"/>
                <a:ea typeface="+mn-ea"/>
                <a:cs typeface="+mn-cs"/>
              </a:rPr>
              <a:t>οποίες οι υπηρεσίες υγείας μεταφέρονται στα άτομα και</a:t>
            </a:r>
          </a:p>
          <a:p>
            <a:pPr marL="365760" indent="-256032" algn="r" rtl="0">
              <a:spcBef>
                <a:spcPts val="400"/>
              </a:spcBef>
              <a:buClr>
                <a:srgbClr val="2DA2BF"/>
              </a:buClr>
              <a:buSzPct val="68000"/>
            </a:pPr>
            <a:r>
              <a:rPr lang="el-GR" kern="1200" dirty="0">
                <a:solidFill>
                  <a:srgbClr val="DEF5FA">
                    <a:lumMod val="25000"/>
                  </a:srgbClr>
                </a:solidFill>
                <a:latin typeface="Calibri" pitchFamily="34" charset="0"/>
                <a:ea typeface="+mn-ea"/>
                <a:cs typeface="+mn-cs"/>
              </a:rPr>
              <a:t>στην οικογένεια τους στο χώρο που ζουν με</a:t>
            </a:r>
          </a:p>
          <a:p>
            <a:pPr marL="365760" indent="-256032" algn="r" rtl="0">
              <a:spcBef>
                <a:spcPts val="400"/>
              </a:spcBef>
              <a:buClr>
                <a:srgbClr val="2DA2BF"/>
              </a:buClr>
              <a:buSzPct val="68000"/>
            </a:pPr>
            <a:r>
              <a:rPr lang="el-GR" kern="1200" dirty="0">
                <a:solidFill>
                  <a:srgbClr val="DEF5FA">
                    <a:lumMod val="25000"/>
                  </a:srgbClr>
                </a:solidFill>
                <a:latin typeface="Calibri" pitchFamily="34" charset="0"/>
                <a:ea typeface="+mn-ea"/>
                <a:cs typeface="+mn-cs"/>
              </a:rPr>
              <a:t>αντικειμενικό σκοπό τη </a:t>
            </a:r>
            <a:r>
              <a:rPr lang="el-GR" b="1" kern="1200" dirty="0">
                <a:solidFill>
                  <a:srgbClr val="DEF5FA">
                    <a:lumMod val="25000"/>
                  </a:srgbClr>
                </a:solidFill>
                <a:latin typeface="Calibri" pitchFamily="34" charset="0"/>
                <a:ea typeface="+mn-ea"/>
                <a:cs typeface="+mn-cs"/>
              </a:rPr>
              <a:t>διατήρηση, την προαγωγή</a:t>
            </a:r>
          </a:p>
          <a:p>
            <a:pPr marL="365760" indent="-256032" algn="r" rtl="0">
              <a:spcBef>
                <a:spcPts val="400"/>
              </a:spcBef>
              <a:buClr>
                <a:srgbClr val="2DA2BF"/>
              </a:buClr>
              <a:buSzPct val="68000"/>
            </a:pPr>
            <a:r>
              <a:rPr lang="el-GR" kern="1200" dirty="0">
                <a:solidFill>
                  <a:srgbClr val="DEF5FA">
                    <a:lumMod val="25000"/>
                  </a:srgbClr>
                </a:solidFill>
                <a:latin typeface="Calibri" pitchFamily="34" charset="0"/>
                <a:ea typeface="+mn-ea"/>
                <a:cs typeface="+mn-cs"/>
              </a:rPr>
              <a:t>και την </a:t>
            </a:r>
            <a:r>
              <a:rPr lang="el-GR" b="1" kern="1200" dirty="0">
                <a:solidFill>
                  <a:srgbClr val="DEF5FA">
                    <a:lumMod val="25000"/>
                  </a:srgbClr>
                </a:solidFill>
                <a:latin typeface="Calibri" pitchFamily="34" charset="0"/>
                <a:ea typeface="+mn-ea"/>
                <a:cs typeface="+mn-cs"/>
              </a:rPr>
              <a:t>αποκατάσταση της υγείας τους, καθώς επίσης</a:t>
            </a:r>
          </a:p>
          <a:p>
            <a:pPr marL="365760" indent="-256032" algn="r" rtl="0">
              <a:spcBef>
                <a:spcPts val="400"/>
              </a:spcBef>
              <a:buClr>
                <a:srgbClr val="2DA2BF"/>
              </a:buClr>
              <a:buSzPct val="68000"/>
            </a:pPr>
            <a:r>
              <a:rPr lang="el-GR" kern="1200" dirty="0">
                <a:solidFill>
                  <a:srgbClr val="DEF5FA">
                    <a:lumMod val="25000"/>
                  </a:srgbClr>
                </a:solidFill>
                <a:latin typeface="Calibri" pitchFamily="34" charset="0"/>
                <a:ea typeface="+mn-ea"/>
                <a:cs typeface="+mn-cs"/>
              </a:rPr>
              <a:t>βοηθά τα άτομα να </a:t>
            </a:r>
            <a:r>
              <a:rPr lang="el-GR" b="1" kern="1200" dirty="0">
                <a:solidFill>
                  <a:srgbClr val="DEF5FA">
                    <a:lumMod val="25000"/>
                  </a:srgbClr>
                </a:solidFill>
                <a:latin typeface="Calibri" pitchFamily="34" charset="0"/>
                <a:ea typeface="+mn-ea"/>
                <a:cs typeface="+mn-cs"/>
              </a:rPr>
              <a:t>αυξήσουν το επίπεδο</a:t>
            </a:r>
          </a:p>
          <a:p>
            <a:pPr marL="365760" indent="-256032" algn="r" rtl="0">
              <a:spcBef>
                <a:spcPts val="400"/>
              </a:spcBef>
              <a:buClr>
                <a:srgbClr val="2DA2BF"/>
              </a:buClr>
              <a:buSzPct val="68000"/>
            </a:pPr>
            <a:r>
              <a:rPr lang="el-GR" b="1" kern="1200" dirty="0">
                <a:solidFill>
                  <a:srgbClr val="DEF5FA">
                    <a:lumMod val="25000"/>
                  </a:srgbClr>
                </a:solidFill>
                <a:latin typeface="Calibri" pitchFamily="34" charset="0"/>
                <a:ea typeface="+mn-ea"/>
                <a:cs typeface="+mn-cs"/>
              </a:rPr>
              <a:t>ανεξαρτησίας τους περιορίζοντας στο ελάχιστο τις</a:t>
            </a:r>
          </a:p>
          <a:p>
            <a:pPr marL="365760" indent="-256032" algn="r" rtl="0">
              <a:spcBef>
                <a:spcPts val="400"/>
              </a:spcBef>
              <a:buClr>
                <a:srgbClr val="2DA2BF"/>
              </a:buClr>
              <a:buSzPct val="68000"/>
            </a:pPr>
            <a:r>
              <a:rPr lang="el-GR" kern="1200" dirty="0">
                <a:solidFill>
                  <a:srgbClr val="DEF5FA">
                    <a:lumMod val="25000"/>
                  </a:srgbClr>
                </a:solidFill>
                <a:latin typeface="Calibri" pitchFamily="34" charset="0"/>
                <a:ea typeface="+mn-ea"/>
                <a:cs typeface="+mn-cs"/>
              </a:rPr>
              <a:t>δυσμενείς επιδράσεις της </a:t>
            </a:r>
            <a:r>
              <a:rPr lang="el-GR" b="1" kern="1200" dirty="0">
                <a:solidFill>
                  <a:srgbClr val="DEF5FA">
                    <a:lumMod val="25000"/>
                  </a:srgbClr>
                </a:solidFill>
                <a:latin typeface="Calibri" pitchFamily="34" charset="0"/>
                <a:ea typeface="+mn-ea"/>
                <a:cs typeface="+mn-cs"/>
              </a:rPr>
              <a:t>αναπηρίας ή της αρρώστιας</a:t>
            </a:r>
          </a:p>
          <a:p>
            <a:pPr marL="365760" indent="-256032" algn="r" rtl="0">
              <a:spcBef>
                <a:spcPts val="400"/>
              </a:spcBef>
              <a:buClr>
                <a:srgbClr val="2DA2BF"/>
              </a:buClr>
              <a:buSzPct val="68000"/>
            </a:pPr>
            <a:r>
              <a:rPr lang="el-GR" kern="1200" dirty="0">
                <a:solidFill>
                  <a:srgbClr val="DEF5FA">
                    <a:lumMod val="25000"/>
                  </a:srgbClr>
                </a:solidFill>
                <a:latin typeface="Calibri" pitchFamily="34" charset="0"/>
                <a:ea typeface="+mn-ea"/>
                <a:cs typeface="+mn-cs"/>
              </a:rPr>
              <a:t>και του </a:t>
            </a:r>
            <a:r>
              <a:rPr lang="el-GR" b="1" kern="1200" dirty="0">
                <a:solidFill>
                  <a:srgbClr val="DEF5FA">
                    <a:lumMod val="25000"/>
                  </a:srgbClr>
                </a:solidFill>
                <a:latin typeface="Calibri" pitchFamily="34" charset="0"/>
                <a:ea typeface="+mn-ea"/>
                <a:cs typeface="+mn-cs"/>
              </a:rPr>
              <a:t>τελικού σταδίου της νόσου. Οι υπηρεσίες που</a:t>
            </a:r>
          </a:p>
          <a:p>
            <a:pPr marL="365760" indent="-256032" algn="r" rtl="0">
              <a:spcBef>
                <a:spcPts val="400"/>
              </a:spcBef>
              <a:buClr>
                <a:srgbClr val="2DA2BF"/>
              </a:buClr>
              <a:buSzPct val="68000"/>
            </a:pPr>
            <a:r>
              <a:rPr lang="el-GR" kern="1200" dirty="0">
                <a:solidFill>
                  <a:srgbClr val="DEF5FA">
                    <a:lumMod val="25000"/>
                  </a:srgbClr>
                </a:solidFill>
                <a:latin typeface="Calibri" pitchFamily="34" charset="0"/>
                <a:ea typeface="+mn-ea"/>
                <a:cs typeface="+mn-cs"/>
              </a:rPr>
              <a:t>ανταποκρίνονται στις ανάγκες του ασθενούς και της</a:t>
            </a:r>
          </a:p>
          <a:p>
            <a:pPr marL="365760" indent="-256032" algn="r" rtl="0">
              <a:spcBef>
                <a:spcPts val="400"/>
              </a:spcBef>
              <a:buClr>
                <a:srgbClr val="2DA2BF"/>
              </a:buClr>
              <a:buSzPct val="68000"/>
            </a:pPr>
            <a:r>
              <a:rPr lang="el-GR" kern="1200" dirty="0">
                <a:solidFill>
                  <a:srgbClr val="DEF5FA">
                    <a:lumMod val="25000"/>
                  </a:srgbClr>
                </a:solidFill>
                <a:latin typeface="Calibri" pitchFamily="34" charset="0"/>
                <a:ea typeface="+mn-ea"/>
                <a:cs typeface="+mn-cs"/>
              </a:rPr>
              <a:t>οικογένειάς του, σχεδιάζονται, συντονίζονται και</a:t>
            </a:r>
          </a:p>
          <a:p>
            <a:pPr marL="365760" indent="-256032" algn="r" rtl="0">
              <a:spcBef>
                <a:spcPts val="400"/>
              </a:spcBef>
              <a:buClr>
                <a:srgbClr val="2DA2BF"/>
              </a:buClr>
              <a:buSzPct val="68000"/>
            </a:pPr>
            <a:r>
              <a:rPr lang="el-GR" kern="1200" dirty="0">
                <a:solidFill>
                  <a:srgbClr val="DEF5FA">
                    <a:lumMod val="25000"/>
                  </a:srgbClr>
                </a:solidFill>
                <a:latin typeface="Calibri" pitchFamily="34" charset="0"/>
                <a:ea typeface="+mn-ea"/>
                <a:cs typeface="+mn-cs"/>
              </a:rPr>
              <a:t>παρέχονται από τους επαγγελματίες υγείας </a:t>
            </a:r>
            <a:r>
              <a:rPr lang="el-GR" b="1" kern="1200" dirty="0">
                <a:solidFill>
                  <a:srgbClr val="DEF5FA">
                    <a:lumMod val="25000"/>
                  </a:srgbClr>
                </a:solidFill>
                <a:latin typeface="Calibri" pitchFamily="34" charset="0"/>
                <a:ea typeface="+mn-ea"/>
                <a:cs typeface="+mn-cs"/>
              </a:rPr>
              <a:t>στο σπίτι.”</a:t>
            </a:r>
          </a:p>
          <a:p>
            <a:pPr marL="365760" indent="-256032" algn="r" rtl="0">
              <a:spcBef>
                <a:spcPts val="400"/>
              </a:spcBef>
              <a:buClr>
                <a:srgbClr val="2DA2BF"/>
              </a:buClr>
              <a:buSzPct val="68000"/>
              <a:buFont typeface="Wingdings 3"/>
              <a:buChar char=""/>
            </a:pPr>
            <a:endParaRPr lang="el-GR" b="1" kern="1200" dirty="0">
              <a:solidFill>
                <a:srgbClr val="DEF5FA">
                  <a:lumMod val="25000"/>
                </a:srgbClr>
              </a:solidFill>
              <a:latin typeface="Calibri" pitchFamily="34" charset="0"/>
              <a:ea typeface="+mn-ea"/>
              <a:cs typeface="+mn-cs"/>
            </a:endParaRPr>
          </a:p>
          <a:p>
            <a:pPr marL="365760" indent="-256032" algn="r" rtl="0">
              <a:spcBef>
                <a:spcPts val="400"/>
              </a:spcBef>
              <a:buClr>
                <a:srgbClr val="2DA2BF"/>
              </a:buClr>
              <a:buSzPct val="68000"/>
            </a:pPr>
            <a:r>
              <a:rPr lang="en-US" kern="1200" dirty="0">
                <a:solidFill>
                  <a:srgbClr val="DEF5FA">
                    <a:lumMod val="25000"/>
                  </a:srgbClr>
                </a:solidFill>
                <a:latin typeface="Calibri" pitchFamily="34" charset="0"/>
                <a:ea typeface="+mn-ea"/>
                <a:cs typeface="+mn-cs"/>
              </a:rPr>
              <a:t>US Public Health Service</a:t>
            </a:r>
            <a:endParaRPr lang="el-GR" b="1" kern="1200" dirty="0">
              <a:solidFill>
                <a:srgbClr val="DEF5FA">
                  <a:lumMod val="25000"/>
                </a:srgbClr>
              </a:solidFill>
              <a:latin typeface="Calibri" pitchFamily="34" charset="0"/>
              <a:ea typeface="+mn-ea"/>
              <a:cs typeface="+mn-cs"/>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50000">
              <a:schemeClr val="accent1">
                <a:tint val="44500"/>
                <a:satMod val="160000"/>
              </a:schemeClr>
            </a:gs>
            <a:gs pos="100000">
              <a:schemeClr val="accent1">
                <a:tint val="23500"/>
                <a:satMod val="1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1357298"/>
            <a:ext cx="8572560" cy="714380"/>
          </a:xfrm>
        </p:spPr>
        <p:txBody>
          <a:bodyPr>
            <a:noAutofit/>
          </a:bodyPr>
          <a:lstStyle/>
          <a:p>
            <a:pPr algn="ctr"/>
            <a:r>
              <a:rPr lang="el-GR" sz="4000" dirty="0" smtClean="0">
                <a:solidFill>
                  <a:schemeClr val="bg2">
                    <a:lumMod val="25000"/>
                  </a:schemeClr>
                </a:solidFill>
                <a:latin typeface="Calibri" pitchFamily="34" charset="0"/>
              </a:rPr>
              <a:t>ΓΙΑΤΙ ΚΑΤ’ ΟΙΚΟΝ ΝΟΣΗΛΕΙΑ?</a:t>
            </a:r>
            <a:endParaRPr lang="el-GR" sz="4000" dirty="0">
              <a:solidFill>
                <a:schemeClr val="bg2">
                  <a:lumMod val="25000"/>
                </a:schemeClr>
              </a:solidFill>
              <a:latin typeface="Calibri" pitchFamily="34" charset="0"/>
            </a:endParaRPr>
          </a:p>
        </p:txBody>
      </p:sp>
      <p:pic>
        <p:nvPicPr>
          <p:cNvPr id="4" name="2 - Εικόνα" descr="logo gia keimena.png"/>
          <p:cNvPicPr/>
          <p:nvPr/>
        </p:nvPicPr>
        <p:blipFill>
          <a:blip r:embed="rId3" cstate="print">
            <a:lum bright="35000" contrast="-1000"/>
          </a:blip>
          <a:stretch>
            <a:fillRect/>
          </a:stretch>
        </p:blipFill>
        <p:spPr>
          <a:xfrm>
            <a:off x="0" y="0"/>
            <a:ext cx="1928794" cy="1285860"/>
          </a:xfrm>
          <a:prstGeom prst="rect">
            <a:avLst/>
          </a:prstGeom>
        </p:spPr>
      </p:pic>
      <p:graphicFrame>
        <p:nvGraphicFramePr>
          <p:cNvPr id="7" name="6 - Διάγραμμα"/>
          <p:cNvGraphicFramePr/>
          <p:nvPr/>
        </p:nvGraphicFramePr>
        <p:xfrm>
          <a:off x="785786" y="2500306"/>
          <a:ext cx="7286676" cy="407196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50000">
              <a:schemeClr val="accent1">
                <a:tint val="44500"/>
                <a:satMod val="160000"/>
              </a:schemeClr>
            </a:gs>
            <a:gs pos="100000">
              <a:schemeClr val="accent1">
                <a:tint val="23500"/>
                <a:satMod val="1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1357298"/>
            <a:ext cx="8572560" cy="857256"/>
          </a:xfrm>
        </p:spPr>
        <p:txBody>
          <a:bodyPr>
            <a:noAutofit/>
          </a:bodyPr>
          <a:lstStyle/>
          <a:p>
            <a:pPr algn="ctr"/>
            <a:r>
              <a:rPr lang="el-GR" sz="4000" dirty="0" smtClean="0">
                <a:solidFill>
                  <a:schemeClr val="bg2">
                    <a:lumMod val="25000"/>
                  </a:schemeClr>
                </a:solidFill>
                <a:latin typeface="Calibri" pitchFamily="34" charset="0"/>
              </a:rPr>
              <a:t>ΑΝΑΓΚΗ ΓΙΑ ΚΑΤ’ ΟΙΚΟΝ ΝΟΣΗΛΕΙΑ</a:t>
            </a:r>
            <a:endParaRPr lang="el-GR" sz="4000" dirty="0">
              <a:solidFill>
                <a:schemeClr val="bg2">
                  <a:lumMod val="25000"/>
                </a:schemeClr>
              </a:solidFill>
              <a:latin typeface="Calibri" pitchFamily="34" charset="0"/>
            </a:endParaRPr>
          </a:p>
        </p:txBody>
      </p:sp>
      <p:pic>
        <p:nvPicPr>
          <p:cNvPr id="4" name="2 - Εικόνα" descr="logo gia keimena.png"/>
          <p:cNvPicPr/>
          <p:nvPr/>
        </p:nvPicPr>
        <p:blipFill>
          <a:blip r:embed="rId3" cstate="print">
            <a:lum bright="35000" contrast="-1000"/>
          </a:blip>
          <a:stretch>
            <a:fillRect/>
          </a:stretch>
        </p:blipFill>
        <p:spPr>
          <a:xfrm>
            <a:off x="0" y="0"/>
            <a:ext cx="1928794" cy="1285860"/>
          </a:xfrm>
          <a:prstGeom prst="rect">
            <a:avLst/>
          </a:prstGeom>
        </p:spPr>
      </p:pic>
      <p:sp>
        <p:nvSpPr>
          <p:cNvPr id="5" name="2 - Υπότιτλος"/>
          <p:cNvSpPr txBox="1">
            <a:spLocks/>
          </p:cNvSpPr>
          <p:nvPr/>
        </p:nvSpPr>
        <p:spPr>
          <a:xfrm>
            <a:off x="857224" y="2428868"/>
            <a:ext cx="7500990" cy="3929090"/>
          </a:xfrm>
          <a:prstGeom prst="rect">
            <a:avLst/>
          </a:prstGeom>
        </p:spPr>
        <p:txBody>
          <a:bodyPr vert="horz">
            <a:normAutofit/>
          </a:bodyPr>
          <a:lstStyle/>
          <a:p>
            <a:pPr algn="just">
              <a:lnSpc>
                <a:spcPct val="150000"/>
              </a:lnSpc>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Ένδεια οικονομικών πόρων</a:t>
            </a:r>
          </a:p>
          <a:p>
            <a:pPr algn="just">
              <a:lnSpc>
                <a:spcPct val="150000"/>
              </a:lnSpc>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Αποτελεσματική και αποδοτική χρήση των διατιθέμενων οικονομικών πόρων</a:t>
            </a:r>
          </a:p>
          <a:p>
            <a:pPr algn="just">
              <a:lnSpc>
                <a:spcPct val="150000"/>
              </a:lnSpc>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Χρήση κοινωνικών δομών και πόρων</a:t>
            </a:r>
          </a:p>
          <a:p>
            <a:pPr algn="just">
              <a:lnSpc>
                <a:spcPct val="150000"/>
              </a:lnSpc>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Έλλειψη νοσοκομειακών κλινών</a:t>
            </a:r>
          </a:p>
          <a:p>
            <a:pPr algn="just">
              <a:lnSpc>
                <a:spcPct val="150000"/>
              </a:lnSpc>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Αύξηση του αριθμητικού μεγέθους των χρόνια πασχόντων</a:t>
            </a:r>
          </a:p>
          <a:p>
            <a:pPr algn="just">
              <a:lnSpc>
                <a:spcPct val="150000"/>
              </a:lnSpc>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Αύξηση του προσδόκιμου ζωής</a:t>
            </a:r>
          </a:p>
          <a:p>
            <a:pPr marL="87313" indent="-87313" algn="just">
              <a:lnSpc>
                <a:spcPct val="150000"/>
              </a:lnSpc>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Θεραπευτική επίδραση του οικογενειακού περιβάλλοντος  (Διερεύνηση και εξομάλυνση προβλημάτων ασθενούς/ περιβάλλοντος)</a:t>
            </a:r>
          </a:p>
          <a:p>
            <a:pPr algn="just">
              <a:lnSpc>
                <a:spcPct val="150000"/>
              </a:lnSpc>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Συνέχεια στη φροντίδα</a:t>
            </a:r>
          </a:p>
          <a:p>
            <a:pPr algn="l" rtl="0">
              <a:buClr>
                <a:srgbClr val="2DA2BF"/>
              </a:buClr>
              <a:buSzPct val="68000"/>
            </a:pPr>
            <a:endParaRPr lang="el-GR" sz="1600" kern="1200" dirty="0">
              <a:solidFill>
                <a:srgbClr val="DEF5FA">
                  <a:lumMod val="25000"/>
                </a:srgbClr>
              </a:solidFill>
              <a:latin typeface="Calibri" pitchFamily="34" charset="0"/>
              <a:ea typeface="+mn-ea"/>
              <a:cs typeface="+mn-cs"/>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50000">
              <a:schemeClr val="accent1">
                <a:tint val="44500"/>
                <a:satMod val="160000"/>
              </a:schemeClr>
            </a:gs>
            <a:gs pos="100000">
              <a:schemeClr val="accent1">
                <a:tint val="23500"/>
                <a:satMod val="1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1357298"/>
            <a:ext cx="8572560" cy="857256"/>
          </a:xfrm>
        </p:spPr>
        <p:txBody>
          <a:bodyPr>
            <a:noAutofit/>
          </a:bodyPr>
          <a:lstStyle/>
          <a:p>
            <a:pPr algn="ctr"/>
            <a:r>
              <a:rPr lang="el-GR" sz="4000" dirty="0" smtClean="0">
                <a:solidFill>
                  <a:schemeClr val="bg2">
                    <a:lumMod val="25000"/>
                  </a:schemeClr>
                </a:solidFill>
                <a:latin typeface="Calibri" pitchFamily="34" charset="0"/>
              </a:rPr>
              <a:t>ΥΠΗΡΕΣΙΕΣ ΚΑΤ’ ΟΙΚΟΝ ΝΟΣΗΛΕΙΑΣ</a:t>
            </a:r>
            <a:endParaRPr lang="el-GR" sz="4000" dirty="0">
              <a:solidFill>
                <a:schemeClr val="bg2">
                  <a:lumMod val="25000"/>
                </a:schemeClr>
              </a:solidFill>
              <a:latin typeface="Calibri" pitchFamily="34" charset="0"/>
            </a:endParaRPr>
          </a:p>
        </p:txBody>
      </p:sp>
      <p:pic>
        <p:nvPicPr>
          <p:cNvPr id="4" name="2 - Εικόνα" descr="logo gia keimena.png"/>
          <p:cNvPicPr/>
          <p:nvPr/>
        </p:nvPicPr>
        <p:blipFill>
          <a:blip r:embed="rId3" cstate="print">
            <a:lum bright="35000" contrast="-1000"/>
          </a:blip>
          <a:stretch>
            <a:fillRect/>
          </a:stretch>
        </p:blipFill>
        <p:spPr>
          <a:xfrm>
            <a:off x="0" y="0"/>
            <a:ext cx="1928794" cy="1285860"/>
          </a:xfrm>
          <a:prstGeom prst="rect">
            <a:avLst/>
          </a:prstGeom>
        </p:spPr>
      </p:pic>
      <p:sp>
        <p:nvSpPr>
          <p:cNvPr id="5" name="2 - Υπότιτλος"/>
          <p:cNvSpPr txBox="1">
            <a:spLocks/>
          </p:cNvSpPr>
          <p:nvPr/>
        </p:nvSpPr>
        <p:spPr>
          <a:xfrm>
            <a:off x="857224" y="2428868"/>
            <a:ext cx="4000528" cy="4143404"/>
          </a:xfrm>
          <a:prstGeom prst="rect">
            <a:avLst/>
          </a:prstGeom>
        </p:spPr>
        <p:txBody>
          <a:bodyPr vert="horz">
            <a:normAutofit fontScale="92500" lnSpcReduction="20000"/>
          </a:bodyPr>
          <a:lstStyle/>
          <a:p>
            <a:pPr algn="ctr"/>
            <a:r>
              <a:rPr lang="el-GR" sz="1600" b="1" u="sng" dirty="0" smtClean="0">
                <a:solidFill>
                  <a:schemeClr val="bg2">
                    <a:lumMod val="25000"/>
                  </a:schemeClr>
                </a:solidFill>
                <a:latin typeface="Calibri" pitchFamily="34" charset="0"/>
              </a:rPr>
              <a:t>ΚΑΤ’ ΟΙΚΟΝ ΝΟΣΗΛΕΙΑ</a:t>
            </a:r>
          </a:p>
          <a:p>
            <a:pPr marR="64008" lvl="0">
              <a:lnSpc>
                <a:spcPct val="110000"/>
              </a:lnSpc>
              <a:spcBef>
                <a:spcPts val="400"/>
              </a:spcBef>
              <a:buClr>
                <a:srgbClr val="2DA2BF"/>
              </a:buClr>
              <a:buSzPct val="68000"/>
              <a:buFont typeface="Wingdings" pitchFamily="2" charset="2"/>
              <a:buChar char="ü"/>
            </a:pPr>
            <a:r>
              <a:rPr lang="el-GR" sz="1700" dirty="0" smtClean="0">
                <a:solidFill>
                  <a:srgbClr val="464646"/>
                </a:solidFill>
                <a:latin typeface="Calibri" pitchFamily="34" charset="0"/>
              </a:rPr>
              <a:t> </a:t>
            </a:r>
            <a:r>
              <a:rPr lang="el-GR" sz="1700" dirty="0" smtClean="0">
                <a:solidFill>
                  <a:schemeClr val="bg2">
                    <a:lumMod val="25000"/>
                  </a:schemeClr>
                </a:solidFill>
                <a:latin typeface="Calibri" pitchFamily="34" charset="0"/>
              </a:rPr>
              <a:t>Πτυχιούχοι </a:t>
            </a:r>
            <a:r>
              <a:rPr lang="el-GR" sz="1700" dirty="0" smtClean="0">
                <a:solidFill>
                  <a:schemeClr val="bg2">
                    <a:lumMod val="25000"/>
                  </a:schemeClr>
                </a:solidFill>
                <a:latin typeface="Calibri" pitchFamily="34" charset="0"/>
              </a:rPr>
              <a:t>Νοσηλευτές</a:t>
            </a:r>
          </a:p>
          <a:p>
            <a:pPr marR="64008" lvl="0">
              <a:lnSpc>
                <a:spcPct val="110000"/>
              </a:lnSpc>
              <a:spcBef>
                <a:spcPts val="400"/>
              </a:spcBef>
              <a:buClr>
                <a:srgbClr val="2DA2BF"/>
              </a:buClr>
              <a:buSzPct val="68000"/>
              <a:buFont typeface="Wingdings" pitchFamily="2" charset="2"/>
              <a:buChar char="ü"/>
            </a:pPr>
            <a:r>
              <a:rPr lang="el-GR" sz="1700" dirty="0" smtClean="0">
                <a:solidFill>
                  <a:schemeClr val="bg2">
                    <a:lumMod val="25000"/>
                  </a:schemeClr>
                </a:solidFill>
                <a:latin typeface="Calibri" pitchFamily="34" charset="0"/>
              </a:rPr>
              <a:t> Εξειδίκευση στην ΚΟΝ</a:t>
            </a:r>
          </a:p>
          <a:p>
            <a:pPr marR="64008" lvl="0">
              <a:lnSpc>
                <a:spcPct val="110000"/>
              </a:lnSpc>
              <a:spcBef>
                <a:spcPts val="400"/>
              </a:spcBef>
              <a:buClr>
                <a:srgbClr val="2DA2BF"/>
              </a:buClr>
              <a:buSzPct val="68000"/>
              <a:buFont typeface="Wingdings" pitchFamily="2" charset="2"/>
              <a:buChar char="ü"/>
            </a:pPr>
            <a:r>
              <a:rPr lang="el-GR" sz="1700" dirty="0" smtClean="0">
                <a:solidFill>
                  <a:schemeClr val="bg2">
                    <a:lumMod val="25000"/>
                  </a:schemeClr>
                </a:solidFill>
                <a:latin typeface="Calibri" pitchFamily="34" charset="0"/>
              </a:rPr>
              <a:t> Κοινοτικός νοσηλευτής</a:t>
            </a:r>
          </a:p>
          <a:p>
            <a:pPr marR="64008" lvl="0">
              <a:lnSpc>
                <a:spcPct val="110000"/>
              </a:lnSpc>
              <a:spcBef>
                <a:spcPts val="400"/>
              </a:spcBef>
              <a:buClr>
                <a:srgbClr val="2DA2BF"/>
              </a:buClr>
              <a:buSzPct val="68000"/>
              <a:buFont typeface="Wingdings" pitchFamily="2" charset="2"/>
              <a:buChar char="ü"/>
            </a:pPr>
            <a:r>
              <a:rPr lang="el-GR" sz="1700" dirty="0" smtClean="0">
                <a:solidFill>
                  <a:schemeClr val="bg2">
                    <a:lumMod val="25000"/>
                  </a:schemeClr>
                </a:solidFill>
                <a:latin typeface="Calibri" pitchFamily="34" charset="0"/>
              </a:rPr>
              <a:t> Ομάδα διεπιστημονική </a:t>
            </a:r>
          </a:p>
          <a:p>
            <a:pPr marL="174625" marR="64008" lvl="0">
              <a:lnSpc>
                <a:spcPct val="110000"/>
              </a:lnSpc>
              <a:spcBef>
                <a:spcPts val="400"/>
              </a:spcBef>
              <a:buClr>
                <a:srgbClr val="2DA2BF"/>
              </a:buClr>
              <a:buSzPct val="68000"/>
            </a:pPr>
            <a:r>
              <a:rPr lang="el-GR" sz="1700" dirty="0" smtClean="0">
                <a:solidFill>
                  <a:schemeClr val="bg2">
                    <a:lumMod val="25000"/>
                  </a:schemeClr>
                </a:solidFill>
                <a:latin typeface="Calibri" pitchFamily="34" charset="0"/>
              </a:rPr>
              <a:t>(π.χ. ψυχολόγος, κοινωνικός λειτουργός, φυσιοθεραπευτής, επισκέπτης υγείας, κλπ)</a:t>
            </a:r>
          </a:p>
          <a:p>
            <a:pPr marR="64008" lvl="0">
              <a:lnSpc>
                <a:spcPct val="110000"/>
              </a:lnSpc>
              <a:spcBef>
                <a:spcPts val="400"/>
              </a:spcBef>
              <a:buClr>
                <a:srgbClr val="2DA2BF"/>
              </a:buClr>
              <a:buSzPct val="68000"/>
              <a:buFont typeface="Wingdings" pitchFamily="2" charset="2"/>
              <a:buChar char="ü"/>
            </a:pPr>
            <a:r>
              <a:rPr lang="el-GR" sz="1700" dirty="0" smtClean="0">
                <a:solidFill>
                  <a:schemeClr val="bg2">
                    <a:lumMod val="25000"/>
                  </a:schemeClr>
                </a:solidFill>
                <a:latin typeface="Calibri" pitchFamily="34" charset="0"/>
              </a:rPr>
              <a:t> Αρμοδιότητες (ολιστική</a:t>
            </a:r>
          </a:p>
          <a:p>
            <a:pPr marL="174625" marR="64008" lvl="0">
              <a:lnSpc>
                <a:spcPct val="110000"/>
              </a:lnSpc>
              <a:spcBef>
                <a:spcPts val="400"/>
              </a:spcBef>
              <a:buClr>
                <a:srgbClr val="2DA2BF"/>
              </a:buClr>
              <a:buSzPct val="68000"/>
            </a:pPr>
            <a:r>
              <a:rPr lang="el-GR" sz="1700" dirty="0" smtClean="0">
                <a:solidFill>
                  <a:schemeClr val="bg2">
                    <a:lumMod val="25000"/>
                  </a:schemeClr>
                </a:solidFill>
                <a:latin typeface="Calibri" pitchFamily="34" charset="0"/>
              </a:rPr>
              <a:t>αντιμετώπιση των</a:t>
            </a:r>
          </a:p>
          <a:p>
            <a:pPr marL="174625" marR="64008" lvl="0">
              <a:lnSpc>
                <a:spcPct val="110000"/>
              </a:lnSpc>
              <a:spcBef>
                <a:spcPts val="400"/>
              </a:spcBef>
              <a:buClr>
                <a:srgbClr val="2DA2BF"/>
              </a:buClr>
              <a:buSzPct val="68000"/>
            </a:pPr>
            <a:r>
              <a:rPr lang="el-GR" sz="1700" dirty="0" smtClean="0">
                <a:solidFill>
                  <a:schemeClr val="bg2">
                    <a:lumMod val="25000"/>
                  </a:schemeClr>
                </a:solidFill>
                <a:latin typeface="Calibri" pitchFamily="34" charset="0"/>
              </a:rPr>
              <a:t>αναγκών του ασθενούς,</a:t>
            </a:r>
          </a:p>
          <a:p>
            <a:pPr marL="174625" marR="64008" lvl="0">
              <a:lnSpc>
                <a:spcPct val="110000"/>
              </a:lnSpc>
              <a:spcBef>
                <a:spcPts val="400"/>
              </a:spcBef>
              <a:buClr>
                <a:srgbClr val="2DA2BF"/>
              </a:buClr>
              <a:buSzPct val="68000"/>
            </a:pPr>
            <a:r>
              <a:rPr lang="el-GR" sz="1700" dirty="0" smtClean="0">
                <a:solidFill>
                  <a:schemeClr val="bg2">
                    <a:lumMod val="25000"/>
                  </a:schemeClr>
                </a:solidFill>
                <a:latin typeface="Calibri" pitchFamily="34" charset="0"/>
              </a:rPr>
              <a:t>δικτύωση με άλλες</a:t>
            </a:r>
          </a:p>
          <a:p>
            <a:pPr marL="174625" marR="64008" lvl="0">
              <a:lnSpc>
                <a:spcPct val="110000"/>
              </a:lnSpc>
              <a:spcBef>
                <a:spcPts val="400"/>
              </a:spcBef>
              <a:buClr>
                <a:srgbClr val="2DA2BF"/>
              </a:buClr>
              <a:buSzPct val="68000"/>
            </a:pPr>
            <a:r>
              <a:rPr lang="el-GR" sz="1700" dirty="0" smtClean="0">
                <a:solidFill>
                  <a:schemeClr val="bg2">
                    <a:lumMod val="25000"/>
                  </a:schemeClr>
                </a:solidFill>
                <a:latin typeface="Calibri" pitchFamily="34" charset="0"/>
              </a:rPr>
              <a:t>υπηρεσίες, συνέχεια στη</a:t>
            </a:r>
          </a:p>
          <a:p>
            <a:pPr marL="174625" marR="64008" lvl="0">
              <a:lnSpc>
                <a:spcPct val="110000"/>
              </a:lnSpc>
              <a:spcBef>
                <a:spcPts val="400"/>
              </a:spcBef>
              <a:buClr>
                <a:srgbClr val="2DA2BF"/>
              </a:buClr>
              <a:buSzPct val="68000"/>
            </a:pPr>
            <a:r>
              <a:rPr lang="el-GR" sz="1700" dirty="0" smtClean="0">
                <a:solidFill>
                  <a:schemeClr val="bg2">
                    <a:lumMod val="25000"/>
                  </a:schemeClr>
                </a:solidFill>
                <a:latin typeface="Calibri" pitchFamily="34" charset="0"/>
              </a:rPr>
              <a:t>φροντίδα, ολοκληρωμένη</a:t>
            </a:r>
          </a:p>
          <a:p>
            <a:pPr marL="174625" marR="64008" lvl="0">
              <a:lnSpc>
                <a:spcPct val="110000"/>
              </a:lnSpc>
              <a:spcBef>
                <a:spcPts val="400"/>
              </a:spcBef>
              <a:buClr>
                <a:srgbClr val="2DA2BF"/>
              </a:buClr>
              <a:buSzPct val="68000"/>
            </a:pPr>
            <a:r>
              <a:rPr lang="el-GR" sz="1700" dirty="0" smtClean="0">
                <a:solidFill>
                  <a:schemeClr val="bg2">
                    <a:lumMod val="25000"/>
                  </a:schemeClr>
                </a:solidFill>
                <a:latin typeface="Calibri" pitchFamily="34" charset="0"/>
              </a:rPr>
              <a:t>φροντίδα).</a:t>
            </a:r>
          </a:p>
          <a:p>
            <a:pPr algn="just">
              <a:lnSpc>
                <a:spcPct val="150000"/>
              </a:lnSpc>
              <a:buClr>
                <a:srgbClr val="2DA2BF"/>
              </a:buClr>
              <a:buSzPct val="68000"/>
            </a:pPr>
            <a:endParaRPr lang="el-GR" sz="1600" kern="1200" dirty="0">
              <a:solidFill>
                <a:srgbClr val="DEF5FA">
                  <a:lumMod val="25000"/>
                </a:srgbClr>
              </a:solidFill>
              <a:latin typeface="Calibri" pitchFamily="34" charset="0"/>
              <a:ea typeface="+mn-ea"/>
              <a:cs typeface="+mn-cs"/>
            </a:endParaRPr>
          </a:p>
        </p:txBody>
      </p:sp>
      <p:sp>
        <p:nvSpPr>
          <p:cNvPr id="8" name="2 - Υπότιτλος"/>
          <p:cNvSpPr txBox="1">
            <a:spLocks/>
          </p:cNvSpPr>
          <p:nvPr/>
        </p:nvSpPr>
        <p:spPr>
          <a:xfrm>
            <a:off x="4857752" y="2428868"/>
            <a:ext cx="3571900" cy="3929090"/>
          </a:xfrm>
          <a:prstGeom prst="rect">
            <a:avLst/>
          </a:prstGeom>
        </p:spPr>
        <p:txBody>
          <a:bodyPr vert="horz">
            <a:normAutofit/>
          </a:bodyPr>
          <a:lstStyle/>
          <a:p>
            <a:pPr algn="ctr">
              <a:buClr>
                <a:srgbClr val="2DA2BF"/>
              </a:buClr>
              <a:buSzPct val="68000"/>
            </a:pPr>
            <a:r>
              <a:rPr lang="el-GR" sz="1600" b="1" u="sng" dirty="0" smtClean="0">
                <a:solidFill>
                  <a:srgbClr val="DEF5FA">
                    <a:lumMod val="25000"/>
                  </a:srgbClr>
                </a:solidFill>
                <a:latin typeface="Calibri" pitchFamily="34" charset="0"/>
              </a:rPr>
              <a:t>ΚΑΤ’ ΟΙΚΟΝ ΒΟΗΘΕΙΑ</a:t>
            </a:r>
          </a:p>
          <a:p>
            <a:pPr algn="ctr">
              <a:buClr>
                <a:srgbClr val="2DA2BF"/>
              </a:buClr>
              <a:buSzPct val="68000"/>
            </a:pPr>
            <a:r>
              <a:rPr lang="el-GR" sz="1600" b="1" u="sng" dirty="0" smtClean="0">
                <a:solidFill>
                  <a:srgbClr val="DEF5FA">
                    <a:lumMod val="25000"/>
                  </a:srgbClr>
                </a:solidFill>
                <a:latin typeface="Calibri" pitchFamily="34" charset="0"/>
              </a:rPr>
              <a:t>(ΥΠΗΡΕΣΙΑ: ΒΟΗΘΕΙΑ ΣΤΟ ΣΠΙΤΙ)</a:t>
            </a:r>
          </a:p>
          <a:p>
            <a:pPr>
              <a:lnSpc>
                <a:spcPct val="150000"/>
              </a:lnSpc>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 Βοηθοί Νοσηλευτών</a:t>
            </a:r>
          </a:p>
          <a:p>
            <a:pPr>
              <a:lnSpc>
                <a:spcPct val="150000"/>
              </a:lnSpc>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 Εκπαίδευση ολιγόμηνη</a:t>
            </a:r>
          </a:p>
          <a:p>
            <a:pPr marL="174625" indent="-174625">
              <a:lnSpc>
                <a:spcPct val="150000"/>
              </a:lnSpc>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Αρμοδιότητες (περιορισμένες νοσηλευτικές πράξεις, βοήθεια  στις δραστηριότητες της καθημερινής ζωής σύνθετες και μη, συντροφιά, κ.α.)</a:t>
            </a:r>
          </a:p>
          <a:p>
            <a:pPr algn="just">
              <a:lnSpc>
                <a:spcPct val="150000"/>
              </a:lnSpc>
              <a:buClr>
                <a:srgbClr val="2DA2BF"/>
              </a:buClr>
              <a:buSzPct val="68000"/>
            </a:pPr>
            <a:r>
              <a:rPr lang="el-GR" sz="1600" kern="1200" dirty="0" smtClean="0">
                <a:solidFill>
                  <a:srgbClr val="DEF5FA">
                    <a:lumMod val="25000"/>
                  </a:srgbClr>
                </a:solidFill>
                <a:latin typeface="Calibri" pitchFamily="34" charset="0"/>
                <a:ea typeface="+mn-ea"/>
                <a:cs typeface="+mn-cs"/>
              </a:rPr>
              <a:t>	</a:t>
            </a:r>
            <a:endParaRPr lang="el-GR" sz="1600" kern="1200" dirty="0">
              <a:solidFill>
                <a:srgbClr val="DEF5FA">
                  <a:lumMod val="25000"/>
                </a:srgbClr>
              </a:solidFill>
              <a:latin typeface="Calibri" pitchFamily="34" charset="0"/>
              <a:ea typeface="+mn-ea"/>
              <a:cs typeface="+mn-cs"/>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50000">
              <a:schemeClr val="accent1">
                <a:tint val="44500"/>
                <a:satMod val="160000"/>
              </a:schemeClr>
            </a:gs>
            <a:gs pos="100000">
              <a:schemeClr val="accent1">
                <a:tint val="23500"/>
                <a:satMod val="1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1357298"/>
            <a:ext cx="8572560" cy="857256"/>
          </a:xfrm>
        </p:spPr>
        <p:txBody>
          <a:bodyPr>
            <a:noAutofit/>
          </a:bodyPr>
          <a:lstStyle/>
          <a:p>
            <a:pPr algn="ctr"/>
            <a:r>
              <a:rPr lang="el-GR" sz="4000" dirty="0" smtClean="0">
                <a:solidFill>
                  <a:schemeClr val="bg2">
                    <a:lumMod val="25000"/>
                  </a:schemeClr>
                </a:solidFill>
                <a:latin typeface="Calibri" pitchFamily="34" charset="0"/>
              </a:rPr>
              <a:t>ΠΛΕΟΝΕΚΤΗΜΑΤΑ ΤΗΣ </a:t>
            </a:r>
            <a:br>
              <a:rPr lang="el-GR" sz="4000" dirty="0" smtClean="0">
                <a:solidFill>
                  <a:schemeClr val="bg2">
                    <a:lumMod val="25000"/>
                  </a:schemeClr>
                </a:solidFill>
                <a:latin typeface="Calibri" pitchFamily="34" charset="0"/>
              </a:rPr>
            </a:br>
            <a:r>
              <a:rPr lang="el-GR" sz="4000" dirty="0" smtClean="0">
                <a:solidFill>
                  <a:schemeClr val="bg2">
                    <a:lumMod val="25000"/>
                  </a:schemeClr>
                </a:solidFill>
                <a:latin typeface="Calibri" pitchFamily="34" charset="0"/>
              </a:rPr>
              <a:t>ΚΑΤ</a:t>
            </a:r>
            <a:r>
              <a:rPr lang="el-GR" sz="4000" dirty="0" smtClean="0">
                <a:solidFill>
                  <a:schemeClr val="bg2">
                    <a:lumMod val="25000"/>
                  </a:schemeClr>
                </a:solidFill>
                <a:latin typeface="Calibri" pitchFamily="34" charset="0"/>
              </a:rPr>
              <a:t>’ ΟΙΚΟΝ </a:t>
            </a:r>
            <a:r>
              <a:rPr lang="el-GR" sz="4000" dirty="0" smtClean="0">
                <a:solidFill>
                  <a:schemeClr val="bg2">
                    <a:lumMod val="25000"/>
                  </a:schemeClr>
                </a:solidFill>
                <a:latin typeface="Calibri" pitchFamily="34" charset="0"/>
              </a:rPr>
              <a:t>ΝΟΣΗΛΕΙΑΣ</a:t>
            </a:r>
            <a:endParaRPr lang="el-GR" sz="4000" dirty="0">
              <a:solidFill>
                <a:schemeClr val="bg2">
                  <a:lumMod val="25000"/>
                </a:schemeClr>
              </a:solidFill>
              <a:latin typeface="Calibri" pitchFamily="34" charset="0"/>
            </a:endParaRPr>
          </a:p>
        </p:txBody>
      </p:sp>
      <p:pic>
        <p:nvPicPr>
          <p:cNvPr id="4" name="2 - Εικόνα" descr="logo gia keimena.png"/>
          <p:cNvPicPr/>
          <p:nvPr/>
        </p:nvPicPr>
        <p:blipFill>
          <a:blip r:embed="rId3" cstate="print">
            <a:lum bright="35000" contrast="-1000"/>
          </a:blip>
          <a:stretch>
            <a:fillRect/>
          </a:stretch>
        </p:blipFill>
        <p:spPr>
          <a:xfrm>
            <a:off x="0" y="0"/>
            <a:ext cx="1928794" cy="1285860"/>
          </a:xfrm>
          <a:prstGeom prst="rect">
            <a:avLst/>
          </a:prstGeom>
        </p:spPr>
      </p:pic>
      <p:sp>
        <p:nvSpPr>
          <p:cNvPr id="5" name="2 - Υπότιτλος"/>
          <p:cNvSpPr txBox="1">
            <a:spLocks/>
          </p:cNvSpPr>
          <p:nvPr/>
        </p:nvSpPr>
        <p:spPr>
          <a:xfrm>
            <a:off x="857224" y="2428868"/>
            <a:ext cx="7500990" cy="3929090"/>
          </a:xfrm>
          <a:prstGeom prst="rect">
            <a:avLst/>
          </a:prstGeom>
        </p:spPr>
        <p:txBody>
          <a:bodyPr vert="horz">
            <a:normAutofit/>
          </a:bodyPr>
          <a:lstStyle/>
          <a:p>
            <a:pPr algn="just">
              <a:lnSpc>
                <a:spcPct val="150000"/>
              </a:lnSpc>
              <a:buClr>
                <a:srgbClr val="2DA2BF"/>
              </a:buClr>
              <a:buSzPct val="68000"/>
            </a:pPr>
            <a:r>
              <a:rPr lang="el-GR" sz="1600" b="1" dirty="0" smtClean="0">
                <a:solidFill>
                  <a:srgbClr val="DEF5FA">
                    <a:lumMod val="25000"/>
                  </a:srgbClr>
                </a:solidFill>
                <a:latin typeface="Calibri" pitchFamily="34" charset="0"/>
              </a:rPr>
              <a:t>1. ΚΑΛΥΤΕΡΗ ΨΥΧΟΛΟΓΙΚΗ ΚΑΤΑΣΤΑΣΗ ΤΟΥ ΑΣΘΕΝΗ</a:t>
            </a:r>
            <a:endParaRPr lang="el-GR" sz="1600" b="1" dirty="0" smtClean="0">
              <a:solidFill>
                <a:srgbClr val="DEF5FA">
                  <a:lumMod val="25000"/>
                </a:srgbClr>
              </a:solidFill>
              <a:latin typeface="Calibri" pitchFamily="34" charset="0"/>
            </a:endParaRPr>
          </a:p>
          <a:p>
            <a:pPr algn="just">
              <a:lnSpc>
                <a:spcPct val="150000"/>
              </a:lnSpc>
              <a:buClr>
                <a:srgbClr val="2DA2BF"/>
              </a:buClr>
              <a:buSzPct val="68000"/>
              <a:tabLst>
                <a:tab pos="447675" algn="l"/>
              </a:tabLst>
            </a:pPr>
            <a:r>
              <a:rPr lang="el-GR" sz="1600" dirty="0" smtClean="0">
                <a:solidFill>
                  <a:srgbClr val="DEF5FA">
                    <a:lumMod val="25000"/>
                  </a:srgbClr>
                </a:solidFill>
                <a:latin typeface="Calibri" pitchFamily="34" charset="0"/>
              </a:rPr>
              <a:t>	Η </a:t>
            </a:r>
            <a:r>
              <a:rPr lang="el-GR" sz="1600" dirty="0" smtClean="0">
                <a:solidFill>
                  <a:srgbClr val="DEF5FA">
                    <a:lumMod val="25000"/>
                  </a:srgbClr>
                </a:solidFill>
                <a:latin typeface="Calibri" pitchFamily="34" charset="0"/>
              </a:rPr>
              <a:t>κατ’ οίκον νοσηλεία εκμεταλλεύεται τη θετική επίδραση του οικείου οικογενειακού περιβάλλοντος, παρέχει στον ασθενή αλλά και στα μέλη της οικογένειας την άνεση και την ηρεμία που χρειάζονται, ενώ παράλληλα μειώνει τα συναισθήματα της αδυναμίας, του άγχους και του φόβου, που αναπόφευκτα συνοδεύουν την ασθένεια. Τα προγράμματα αυτά όπου έχουν εφαρμοσθεί χαίρουν μεγάλης κοινωνικής αποδοχής.</a:t>
            </a:r>
          </a:p>
          <a:p>
            <a:pPr algn="just">
              <a:lnSpc>
                <a:spcPct val="150000"/>
              </a:lnSpc>
              <a:buClr>
                <a:srgbClr val="2DA2BF"/>
              </a:buClr>
              <a:buSzPct val="68000"/>
            </a:pPr>
            <a:r>
              <a:rPr lang="el-GR" sz="1600" b="1" dirty="0" smtClean="0">
                <a:solidFill>
                  <a:srgbClr val="DEF5FA">
                    <a:lumMod val="25000"/>
                  </a:srgbClr>
                </a:solidFill>
                <a:latin typeface="Calibri" pitchFamily="34" charset="0"/>
              </a:rPr>
              <a:t>2. ΑΠΟΣΥΜΦΟΡΗΣΗ ΤΟΥ ΝΟΣΟΚΟΜΕΙΟΥ</a:t>
            </a:r>
            <a:endParaRPr lang="el-GR" sz="1600" b="1" dirty="0" smtClean="0">
              <a:solidFill>
                <a:srgbClr val="DEF5FA">
                  <a:lumMod val="25000"/>
                </a:srgbClr>
              </a:solidFill>
              <a:latin typeface="Calibri" pitchFamily="34" charset="0"/>
            </a:endParaRPr>
          </a:p>
          <a:p>
            <a:pPr algn="just">
              <a:lnSpc>
                <a:spcPct val="150000"/>
              </a:lnSpc>
              <a:buClr>
                <a:srgbClr val="2DA2BF"/>
              </a:buClr>
              <a:buSzPct val="68000"/>
            </a:pPr>
            <a:r>
              <a:rPr lang="el-GR" sz="1600" b="1" dirty="0" smtClean="0">
                <a:solidFill>
                  <a:srgbClr val="DEF5FA">
                    <a:lumMod val="25000"/>
                  </a:srgbClr>
                </a:solidFill>
                <a:latin typeface="Calibri" pitchFamily="34" charset="0"/>
              </a:rPr>
              <a:t>3. ΟΙΚΟΝΟΜΙΚΟ ΟΦΕΛΟΣ ΓΙΑ ΤΙΣ ΟΙΚΟΓΕΝΕΙΕΣ</a:t>
            </a:r>
            <a:endParaRPr lang="el-GR" sz="1600" b="1" dirty="0" smtClean="0">
              <a:solidFill>
                <a:srgbClr val="DEF5FA">
                  <a:lumMod val="25000"/>
                </a:srgbClr>
              </a:solidFill>
              <a:latin typeface="Calibri" pitchFamily="34" charset="0"/>
            </a:endParaRPr>
          </a:p>
          <a:p>
            <a:pPr algn="l" rtl="0">
              <a:buClr>
                <a:srgbClr val="2DA2BF"/>
              </a:buClr>
              <a:buSzPct val="68000"/>
            </a:pPr>
            <a:endParaRPr lang="el-GR" sz="1600" kern="1200" dirty="0">
              <a:solidFill>
                <a:srgbClr val="DEF5FA">
                  <a:lumMod val="25000"/>
                </a:srgbClr>
              </a:solidFill>
              <a:latin typeface="Calibri" pitchFamily="34" charset="0"/>
              <a:ea typeface="+mn-ea"/>
              <a:cs typeface="+mn-cs"/>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50000">
              <a:schemeClr val="accent1">
                <a:tint val="44500"/>
                <a:satMod val="160000"/>
              </a:schemeClr>
            </a:gs>
            <a:gs pos="100000">
              <a:schemeClr val="accent1">
                <a:tint val="23500"/>
                <a:satMod val="1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1285860"/>
            <a:ext cx="8229600" cy="857256"/>
          </a:xfrm>
        </p:spPr>
        <p:txBody>
          <a:bodyPr>
            <a:noAutofit/>
          </a:bodyPr>
          <a:lstStyle/>
          <a:p>
            <a:pPr algn="ctr"/>
            <a:r>
              <a:rPr lang="el-GR" sz="4000" dirty="0" smtClean="0">
                <a:solidFill>
                  <a:schemeClr val="bg2">
                    <a:lumMod val="25000"/>
                  </a:schemeClr>
                </a:solidFill>
                <a:latin typeface="Calibri" pitchFamily="34" charset="0"/>
              </a:rPr>
              <a:t>ΣΤΑΔΙΑ ΤΗΣ ΚΑΤ’ ΟΙΚΟΝ ΝΟΣΗΛΕΙΑΣ</a:t>
            </a:r>
            <a:endParaRPr lang="el-GR" sz="4000" dirty="0">
              <a:solidFill>
                <a:schemeClr val="bg2">
                  <a:lumMod val="25000"/>
                </a:schemeClr>
              </a:solidFill>
              <a:latin typeface="Calibri" pitchFamily="34" charset="0"/>
            </a:endParaRPr>
          </a:p>
        </p:txBody>
      </p:sp>
      <p:pic>
        <p:nvPicPr>
          <p:cNvPr id="4" name="2 - Εικόνα" descr="logo gia keimena.png"/>
          <p:cNvPicPr/>
          <p:nvPr/>
        </p:nvPicPr>
        <p:blipFill>
          <a:blip r:embed="rId3" cstate="print">
            <a:lum bright="35000" contrast="-1000"/>
          </a:blip>
          <a:stretch>
            <a:fillRect/>
          </a:stretch>
        </p:blipFill>
        <p:spPr>
          <a:xfrm>
            <a:off x="0" y="0"/>
            <a:ext cx="1928794" cy="1285860"/>
          </a:xfrm>
          <a:prstGeom prst="rect">
            <a:avLst/>
          </a:prstGeom>
        </p:spPr>
      </p:pic>
      <p:sp>
        <p:nvSpPr>
          <p:cNvPr id="5" name="2 - Υπότιτλος"/>
          <p:cNvSpPr txBox="1">
            <a:spLocks/>
          </p:cNvSpPr>
          <p:nvPr/>
        </p:nvSpPr>
        <p:spPr>
          <a:xfrm>
            <a:off x="714348" y="2143116"/>
            <a:ext cx="7643866" cy="4214842"/>
          </a:xfrm>
          <a:prstGeom prst="rect">
            <a:avLst/>
          </a:prstGeom>
        </p:spPr>
        <p:txBody>
          <a:bodyPr vert="horz">
            <a:normAutofit/>
          </a:bodyPr>
          <a:lstStyle/>
          <a:p>
            <a:pPr marL="365760" indent="-256032" algn="r" rtl="0">
              <a:spcBef>
                <a:spcPts val="400"/>
              </a:spcBef>
              <a:buClr>
                <a:srgbClr val="2DA2BF"/>
              </a:buClr>
              <a:buSzPct val="68000"/>
            </a:pPr>
            <a:endParaRPr lang="el-GR" b="1" kern="1200" dirty="0">
              <a:solidFill>
                <a:srgbClr val="DEF5FA">
                  <a:lumMod val="25000"/>
                </a:srgbClr>
              </a:solidFill>
              <a:latin typeface="Calibri" pitchFamily="34" charset="0"/>
              <a:ea typeface="+mn-ea"/>
              <a:cs typeface="+mn-cs"/>
            </a:endParaRPr>
          </a:p>
        </p:txBody>
      </p:sp>
      <p:graphicFrame>
        <p:nvGraphicFramePr>
          <p:cNvPr id="6" name="5 - Διάγραμμα"/>
          <p:cNvGraphicFramePr/>
          <p:nvPr/>
        </p:nvGraphicFramePr>
        <p:xfrm>
          <a:off x="1524000" y="2500306"/>
          <a:ext cx="6096000" cy="400052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50000">
              <a:schemeClr val="accent1">
                <a:tint val="44500"/>
                <a:satMod val="160000"/>
              </a:schemeClr>
            </a:gs>
            <a:gs pos="100000">
              <a:schemeClr val="accent1">
                <a:tint val="23500"/>
                <a:satMod val="1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1357298"/>
            <a:ext cx="8572560" cy="857256"/>
          </a:xfrm>
        </p:spPr>
        <p:txBody>
          <a:bodyPr>
            <a:noAutofit/>
          </a:bodyPr>
          <a:lstStyle/>
          <a:p>
            <a:pPr algn="ctr"/>
            <a:r>
              <a:rPr lang="el-GR" sz="4000" dirty="0" smtClean="0">
                <a:solidFill>
                  <a:schemeClr val="bg2">
                    <a:lumMod val="25000"/>
                  </a:schemeClr>
                </a:solidFill>
                <a:latin typeface="Calibri" pitchFamily="34" charset="0"/>
              </a:rPr>
              <a:t>ΣΤΑΔΙΑ ΤΗΣ ΚΑΤ’ ΟΙΚΟΝ ΝΟΣΗΛΕΙΑΣ (Ι)</a:t>
            </a:r>
            <a:endParaRPr lang="el-GR" sz="4000" dirty="0">
              <a:solidFill>
                <a:schemeClr val="bg2">
                  <a:lumMod val="25000"/>
                </a:schemeClr>
              </a:solidFill>
              <a:latin typeface="Calibri" pitchFamily="34" charset="0"/>
            </a:endParaRPr>
          </a:p>
        </p:txBody>
      </p:sp>
      <p:pic>
        <p:nvPicPr>
          <p:cNvPr id="4" name="2 - Εικόνα" descr="logo gia keimena.png"/>
          <p:cNvPicPr/>
          <p:nvPr/>
        </p:nvPicPr>
        <p:blipFill>
          <a:blip r:embed="rId3" cstate="print">
            <a:lum bright="35000" contrast="-1000"/>
          </a:blip>
          <a:stretch>
            <a:fillRect/>
          </a:stretch>
        </p:blipFill>
        <p:spPr>
          <a:xfrm>
            <a:off x="0" y="0"/>
            <a:ext cx="1928794" cy="1285860"/>
          </a:xfrm>
          <a:prstGeom prst="rect">
            <a:avLst/>
          </a:prstGeom>
        </p:spPr>
      </p:pic>
      <p:sp>
        <p:nvSpPr>
          <p:cNvPr id="5" name="2 - Υπότιτλος"/>
          <p:cNvSpPr txBox="1">
            <a:spLocks/>
          </p:cNvSpPr>
          <p:nvPr/>
        </p:nvSpPr>
        <p:spPr>
          <a:xfrm>
            <a:off x="500034" y="2428868"/>
            <a:ext cx="8143932" cy="3929090"/>
          </a:xfrm>
          <a:prstGeom prst="rect">
            <a:avLst/>
          </a:prstGeom>
        </p:spPr>
        <p:txBody>
          <a:bodyPr vert="horz">
            <a:normAutofit lnSpcReduction="10000"/>
          </a:bodyPr>
          <a:lstStyle/>
          <a:p>
            <a:pPr marL="365760" indent="-256032" algn="just" rtl="0">
              <a:spcBef>
                <a:spcPts val="400"/>
              </a:spcBef>
              <a:buClr>
                <a:srgbClr val="2DA2BF"/>
              </a:buClr>
              <a:buSzPct val="68000"/>
            </a:pPr>
            <a:r>
              <a:rPr lang="el-GR" sz="1600" b="1" u="sng" kern="1200" dirty="0" smtClean="0">
                <a:solidFill>
                  <a:srgbClr val="DEF5FA">
                    <a:lumMod val="25000"/>
                  </a:srgbClr>
                </a:solidFill>
                <a:latin typeface="Calibri" pitchFamily="34" charset="0"/>
                <a:ea typeface="+mn-ea"/>
                <a:cs typeface="+mn-cs"/>
              </a:rPr>
              <a:t>ΣΤΑΔΙΟ Ι: ΠΡΟΕΤΟΙΜΑΣΙΑ ΓΙΑ ΤΗΝ ΚΑΤ’ ΟΙΚΟΝ ΕΠΙΣΚΕΨΗ</a:t>
            </a:r>
          </a:p>
          <a:p>
            <a:pPr marL="365760" indent="-256032" algn="just" rtl="0">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Παραπομπή</a:t>
            </a:r>
          </a:p>
          <a:p>
            <a:pPr marL="365760" indent="-256032" algn="just" rtl="0">
              <a:buClr>
                <a:srgbClr val="2DA2BF"/>
              </a:buClr>
              <a:buSzPct val="68000"/>
              <a:buFont typeface="Wingdings" pitchFamily="2" charset="2"/>
              <a:buChar char="ü"/>
            </a:pPr>
            <a:r>
              <a:rPr lang="el-GR" sz="1600" kern="1200" dirty="0" smtClean="0">
                <a:solidFill>
                  <a:srgbClr val="DEF5FA">
                    <a:lumMod val="25000"/>
                  </a:srgbClr>
                </a:solidFill>
                <a:latin typeface="Calibri" pitchFamily="34" charset="0"/>
                <a:ea typeface="+mn-ea"/>
                <a:cs typeface="+mn-cs"/>
              </a:rPr>
              <a:t>Κριτήρια εισόδου: αποδοχή – απόρριψη</a:t>
            </a:r>
          </a:p>
          <a:p>
            <a:pPr marL="365760" indent="-256032" algn="just" rtl="0">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Πρώτη επίσκεψη</a:t>
            </a:r>
          </a:p>
          <a:p>
            <a:pPr marL="365760" indent="-256032" algn="just" rtl="0">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Επικοινωνία</a:t>
            </a:r>
          </a:p>
          <a:p>
            <a:pPr marL="365760" indent="-256032" algn="just" rtl="0">
              <a:buClr>
                <a:srgbClr val="2DA2BF"/>
              </a:buClr>
              <a:buSzPct val="68000"/>
              <a:buFont typeface="Wingdings" pitchFamily="2" charset="2"/>
              <a:buChar char="ü"/>
            </a:pPr>
            <a:r>
              <a:rPr lang="el-GR" sz="1600" kern="1200" dirty="0" smtClean="0">
                <a:solidFill>
                  <a:srgbClr val="DEF5FA">
                    <a:lumMod val="25000"/>
                  </a:srgbClr>
                </a:solidFill>
                <a:latin typeface="Calibri" pitchFamily="34" charset="0"/>
                <a:ea typeface="+mn-ea"/>
                <a:cs typeface="+mn-cs"/>
              </a:rPr>
              <a:t>Πληροφορίες για την κατάσταση του ασθεν</a:t>
            </a:r>
            <a:r>
              <a:rPr lang="el-GR" sz="1600" dirty="0" smtClean="0">
                <a:solidFill>
                  <a:srgbClr val="DEF5FA">
                    <a:lumMod val="25000"/>
                  </a:srgbClr>
                </a:solidFill>
                <a:latin typeface="Calibri" pitchFamily="34" charset="0"/>
              </a:rPr>
              <a:t>ούς</a:t>
            </a:r>
            <a:endParaRPr lang="el-GR" sz="1600" kern="1200" dirty="0" smtClean="0">
              <a:solidFill>
                <a:srgbClr val="DEF5FA">
                  <a:lumMod val="25000"/>
                </a:srgbClr>
              </a:solidFill>
              <a:latin typeface="Calibri" pitchFamily="34" charset="0"/>
              <a:ea typeface="+mn-ea"/>
              <a:cs typeface="+mn-cs"/>
            </a:endParaRPr>
          </a:p>
          <a:p>
            <a:pPr marL="365760" indent="-256032" algn="just" rtl="0">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Προετοιμασία απαραίτητου υλικού</a:t>
            </a:r>
            <a:endParaRPr lang="el-GR" sz="1600" dirty="0">
              <a:solidFill>
                <a:srgbClr val="DEF5FA">
                  <a:lumMod val="25000"/>
                </a:srgbClr>
              </a:solidFill>
              <a:latin typeface="Calibri" pitchFamily="34" charset="0"/>
            </a:endParaRPr>
          </a:p>
          <a:p>
            <a:pPr marL="365760" indent="-256032" algn="just">
              <a:spcBef>
                <a:spcPts val="400"/>
              </a:spcBef>
              <a:buClr>
                <a:srgbClr val="2DA2BF"/>
              </a:buClr>
              <a:buSzPct val="68000"/>
            </a:pPr>
            <a:r>
              <a:rPr lang="el-GR" sz="1600" b="1" u="sng" dirty="0" smtClean="0">
                <a:solidFill>
                  <a:srgbClr val="DEF5FA">
                    <a:lumMod val="25000"/>
                  </a:srgbClr>
                </a:solidFill>
                <a:latin typeface="Calibri" pitchFamily="34" charset="0"/>
              </a:rPr>
              <a:t>ΣΤΑΔΙΟ ΙΙ: ΚΑΤΑ ΤΗΝ ΚΑΤ’ ΟΙΚΟΝ ΕΠΙΣΚΕΨΗ</a:t>
            </a:r>
          </a:p>
          <a:p>
            <a:pPr marL="365760" indent="-256032" algn="just">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Συστάσεις</a:t>
            </a:r>
          </a:p>
          <a:p>
            <a:pPr marL="365760" indent="-256032">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Αξιολόγηση της κατάστασης του ασθενούς και του οικογενειακού περιβάλλοντος (συνέντευξη, αξιολόγηση φαρμακευτικής αγωγής, διατροφική αξιολόγηση, φυσική αξιολόγηση, ψυχοπνευματική αξιολόγηση)</a:t>
            </a:r>
          </a:p>
          <a:p>
            <a:pPr marL="365760" indent="-256032">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Νοσηλευτική διάγνωση – λήψη ιστορικού</a:t>
            </a:r>
          </a:p>
          <a:p>
            <a:pPr marL="365760" indent="-256032">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Σχεδιασμός φροντίδας</a:t>
            </a:r>
          </a:p>
          <a:p>
            <a:pPr marL="365760" indent="-256032">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Εφαρμογή παρεμβάσεων</a:t>
            </a:r>
          </a:p>
          <a:p>
            <a:pPr marL="365760" indent="-256032">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Εκτίμηση των αποτελεσμάτων</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50000">
              <a:schemeClr val="accent1">
                <a:tint val="44500"/>
                <a:satMod val="160000"/>
              </a:schemeClr>
            </a:gs>
            <a:gs pos="100000">
              <a:schemeClr val="accent1">
                <a:tint val="23500"/>
                <a:satMod val="1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1214422"/>
            <a:ext cx="8229600" cy="857256"/>
          </a:xfrm>
        </p:spPr>
        <p:txBody>
          <a:bodyPr>
            <a:noAutofit/>
          </a:bodyPr>
          <a:lstStyle/>
          <a:p>
            <a:pPr algn="ctr"/>
            <a:r>
              <a:rPr lang="el-GR" sz="3500" dirty="0" smtClean="0">
                <a:solidFill>
                  <a:schemeClr val="bg2">
                    <a:lumMod val="25000"/>
                  </a:schemeClr>
                </a:solidFill>
                <a:latin typeface="Calibri" pitchFamily="34" charset="0"/>
              </a:rPr>
              <a:t>ΦΟΡΕΙΣ ΠΟΥ ΣΥΜΜΕΤΕΙΧΑΝ </a:t>
            </a:r>
            <a:br>
              <a:rPr lang="el-GR" sz="3500" dirty="0" smtClean="0">
                <a:solidFill>
                  <a:schemeClr val="bg2">
                    <a:lumMod val="25000"/>
                  </a:schemeClr>
                </a:solidFill>
                <a:latin typeface="Calibri" pitchFamily="34" charset="0"/>
              </a:rPr>
            </a:br>
            <a:r>
              <a:rPr lang="el-GR" sz="3500" dirty="0" smtClean="0">
                <a:solidFill>
                  <a:schemeClr val="bg2">
                    <a:lumMod val="25000"/>
                  </a:schemeClr>
                </a:solidFill>
                <a:latin typeface="Calibri" pitchFamily="34" charset="0"/>
              </a:rPr>
              <a:t>ΣΤΟ ΠΙΛΟΤΙΚΟ ΔΙΚΤΥΟ (Ι)</a:t>
            </a:r>
            <a:endParaRPr lang="el-GR" sz="3500" dirty="0">
              <a:solidFill>
                <a:schemeClr val="bg2">
                  <a:lumMod val="25000"/>
                </a:schemeClr>
              </a:solidFill>
              <a:latin typeface="Calibri" pitchFamily="34" charset="0"/>
            </a:endParaRPr>
          </a:p>
        </p:txBody>
      </p:sp>
      <p:pic>
        <p:nvPicPr>
          <p:cNvPr id="4" name="2 - Εικόνα" descr="logo gia keimena.png"/>
          <p:cNvPicPr/>
          <p:nvPr/>
        </p:nvPicPr>
        <p:blipFill>
          <a:blip r:embed="rId2" cstate="print">
            <a:lum bright="35000" contrast="-1000"/>
          </a:blip>
          <a:stretch>
            <a:fillRect/>
          </a:stretch>
        </p:blipFill>
        <p:spPr>
          <a:xfrm>
            <a:off x="0" y="0"/>
            <a:ext cx="1928794" cy="1285860"/>
          </a:xfrm>
          <a:prstGeom prst="rect">
            <a:avLst/>
          </a:prstGeom>
        </p:spPr>
      </p:pic>
      <p:sp>
        <p:nvSpPr>
          <p:cNvPr id="5" name="2 - Υπότιτλος"/>
          <p:cNvSpPr txBox="1">
            <a:spLocks/>
          </p:cNvSpPr>
          <p:nvPr/>
        </p:nvSpPr>
        <p:spPr>
          <a:xfrm>
            <a:off x="500034" y="2214554"/>
            <a:ext cx="8072494" cy="4429156"/>
          </a:xfrm>
          <a:prstGeom prst="rect">
            <a:avLst/>
          </a:prstGeom>
        </p:spPr>
        <p:txBody>
          <a:bodyPr vert="horz">
            <a:normAutofit/>
          </a:bodyPr>
          <a:lstStyle/>
          <a:p>
            <a:pPr algn="just" rtl="0">
              <a:buClr>
                <a:srgbClr val="2DA2BF"/>
              </a:buClr>
              <a:buSzPct val="68000"/>
            </a:pPr>
            <a:r>
              <a:rPr lang="el-GR" sz="1600" kern="1200" dirty="0" smtClean="0">
                <a:solidFill>
                  <a:srgbClr val="DEF5FA">
                    <a:lumMod val="25000"/>
                  </a:srgbClr>
                </a:solidFill>
                <a:latin typeface="Calibri" pitchFamily="34" charset="0"/>
                <a:ea typeface="+mn-ea"/>
                <a:cs typeface="+mn-cs"/>
              </a:rPr>
              <a:t>Συνολικά στο πιλοτικό δίκτυο συμμετείχαν 17 φορείς (13 Νοσοκομεία, 3 Κέντρα Υγείας και 1 Πολυδύναμο Περιφερειακό ιατρείο):</a:t>
            </a:r>
          </a:p>
          <a:p>
            <a:pPr algn="just" rtl="0">
              <a:buClr>
                <a:srgbClr val="2DA2BF"/>
              </a:buClr>
              <a:buSzPct val="68000"/>
            </a:pPr>
            <a:r>
              <a:rPr lang="el-GR" sz="1600" b="1" u="sng" dirty="0" smtClean="0">
                <a:solidFill>
                  <a:srgbClr val="DEF5FA">
                    <a:lumMod val="25000"/>
                  </a:srgbClr>
                </a:solidFill>
                <a:latin typeface="Calibri" pitchFamily="34" charset="0"/>
              </a:rPr>
              <a:t>Διοίκηση 1</a:t>
            </a:r>
            <a:r>
              <a:rPr lang="el-GR" sz="1600" b="1" u="sng" baseline="30000" dirty="0" smtClean="0">
                <a:solidFill>
                  <a:srgbClr val="DEF5FA">
                    <a:lumMod val="25000"/>
                  </a:srgbClr>
                </a:solidFill>
                <a:latin typeface="Calibri" pitchFamily="34" charset="0"/>
              </a:rPr>
              <a:t>ης</a:t>
            </a:r>
            <a:r>
              <a:rPr lang="el-GR" sz="1600" b="1" u="sng" dirty="0" smtClean="0">
                <a:solidFill>
                  <a:srgbClr val="DEF5FA">
                    <a:lumMod val="25000"/>
                  </a:srgbClr>
                </a:solidFill>
                <a:latin typeface="Calibri" pitchFamily="34" charset="0"/>
              </a:rPr>
              <a:t> Υγειονομικής Περιφέρειας Αττικής</a:t>
            </a:r>
            <a:endParaRPr lang="el-GR" sz="1600" b="1" u="sng" kern="1200" dirty="0">
              <a:solidFill>
                <a:srgbClr val="DEF5FA">
                  <a:lumMod val="25000"/>
                </a:srgbClr>
              </a:solidFill>
              <a:latin typeface="Calibri" pitchFamily="34" charset="0"/>
              <a:ea typeface="+mn-ea"/>
              <a:cs typeface="+mn-cs"/>
            </a:endParaRPr>
          </a:p>
          <a:p>
            <a:pPr marL="174625" indent="-174625" algn="just" rtl="0">
              <a:buClr>
                <a:srgbClr val="2DA2BF"/>
              </a:buClr>
              <a:buSzPct val="68000"/>
              <a:buFont typeface="Wingdings" pitchFamily="2" charset="2"/>
              <a:buChar char="ü"/>
            </a:pPr>
            <a:r>
              <a:rPr lang="el-GR" sz="1600" kern="1200" dirty="0" smtClean="0">
                <a:solidFill>
                  <a:srgbClr val="DEF5FA">
                    <a:lumMod val="25000"/>
                  </a:srgbClr>
                </a:solidFill>
                <a:latin typeface="Calibri" pitchFamily="34" charset="0"/>
                <a:ea typeface="+mn-ea"/>
                <a:cs typeface="+mn-cs"/>
              </a:rPr>
              <a:t>Γενικό Ογκολογικό Νοσοκομείο Κηφισιάς «Οι ΑΓ. ΑΝΑΡΓΥΡΟΙ»</a:t>
            </a:r>
          </a:p>
          <a:p>
            <a:pPr marL="174625" indent="-174625" algn="just" rtl="0">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Γενικό Νοσοκομείο Νέας Ιωνίας «ΚΩΝΣΤΑΝΤΟΠΟΥΛΕΙΟ – ΠΑΤΗΣΙΩΝ»</a:t>
            </a:r>
          </a:p>
          <a:p>
            <a:pPr marL="174625" indent="-174625" algn="just" rtl="0">
              <a:buClr>
                <a:srgbClr val="2DA2BF"/>
              </a:buClr>
              <a:buSzPct val="68000"/>
              <a:buFont typeface="Wingdings" pitchFamily="2" charset="2"/>
              <a:buChar char="ü"/>
            </a:pPr>
            <a:r>
              <a:rPr lang="el-GR" sz="1600" kern="1200" dirty="0" smtClean="0">
                <a:solidFill>
                  <a:srgbClr val="DEF5FA">
                    <a:lumMod val="25000"/>
                  </a:srgbClr>
                </a:solidFill>
                <a:latin typeface="Calibri" pitchFamily="34" charset="0"/>
                <a:ea typeface="+mn-ea"/>
                <a:cs typeface="+mn-cs"/>
              </a:rPr>
              <a:t>Γενικό Νοσοκομείο Αττικής «ΣΙΣΜΑΝΟΓΛΕΙΟ – ΑΜΑΛΙΑ ΦΛΕΜΙΝΓΚ»</a:t>
            </a:r>
          </a:p>
          <a:p>
            <a:pPr marL="174625" indent="-174625" algn="just" rtl="0">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Γενικό Νοσοκομείο Θώρακος  Αθηνών «ΣΩΤΗΡΙΑ»</a:t>
            </a:r>
          </a:p>
          <a:p>
            <a:pPr algn="just">
              <a:buClr>
                <a:srgbClr val="2DA2BF"/>
              </a:buClr>
              <a:buSzPct val="68000"/>
            </a:pPr>
            <a:r>
              <a:rPr lang="el-GR" sz="1600" b="1" u="sng" dirty="0" smtClean="0">
                <a:solidFill>
                  <a:srgbClr val="DEF5FA">
                    <a:lumMod val="25000"/>
                  </a:srgbClr>
                </a:solidFill>
                <a:latin typeface="Calibri" pitchFamily="34" charset="0"/>
              </a:rPr>
              <a:t>Διοίκηση 2</a:t>
            </a:r>
            <a:r>
              <a:rPr lang="el-GR" sz="1600" b="1" u="sng" baseline="30000" dirty="0" smtClean="0">
                <a:solidFill>
                  <a:srgbClr val="DEF5FA">
                    <a:lumMod val="25000"/>
                  </a:srgbClr>
                </a:solidFill>
                <a:latin typeface="Calibri" pitchFamily="34" charset="0"/>
              </a:rPr>
              <a:t>ης</a:t>
            </a:r>
            <a:r>
              <a:rPr lang="el-GR" sz="1600" b="1" u="sng" dirty="0" smtClean="0">
                <a:solidFill>
                  <a:srgbClr val="DEF5FA">
                    <a:lumMod val="25000"/>
                  </a:srgbClr>
                </a:solidFill>
                <a:latin typeface="Calibri" pitchFamily="34" charset="0"/>
              </a:rPr>
              <a:t> Υγειονομικής Περιφέρειας Πειραιώς &amp; Αιγαίου</a:t>
            </a:r>
          </a:p>
          <a:p>
            <a:pPr marL="174625" indent="-174625" algn="just">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Γενικό Αντικαρκινικό Νοσοκομείο Πειραιά «ΜΕΤΑΞΑ»</a:t>
            </a:r>
          </a:p>
          <a:p>
            <a:pPr marL="174625" indent="-174625" algn="just">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Πανεπιστημιακό Γενικό Νοσοκομείο «ΑΤΤΙΚΟΝ»</a:t>
            </a:r>
          </a:p>
          <a:p>
            <a:pPr marL="174625" indent="-174625" algn="just">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Γενικό Νοσοκομείο Μυτιλήνης «ΒΟΣΤΑΝΕΙΟ»</a:t>
            </a:r>
          </a:p>
          <a:p>
            <a:pPr marL="174625" indent="-174625" algn="just">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ΠΕΔΥ – Κέντρο Υγείας Βάρης</a:t>
            </a:r>
          </a:p>
          <a:p>
            <a:pPr algn="just">
              <a:buClr>
                <a:srgbClr val="2DA2BF"/>
              </a:buClr>
              <a:buSzPct val="68000"/>
            </a:pPr>
            <a:r>
              <a:rPr lang="el-GR" sz="1600" b="1" u="sng" dirty="0" smtClean="0">
                <a:solidFill>
                  <a:srgbClr val="DEF5FA">
                    <a:lumMod val="25000"/>
                  </a:srgbClr>
                </a:solidFill>
                <a:latin typeface="Calibri" pitchFamily="34" charset="0"/>
              </a:rPr>
              <a:t>Διοίκηση 3</a:t>
            </a:r>
            <a:r>
              <a:rPr lang="el-GR" sz="1600" b="1" u="sng" baseline="30000" dirty="0" smtClean="0">
                <a:solidFill>
                  <a:srgbClr val="DEF5FA">
                    <a:lumMod val="25000"/>
                  </a:srgbClr>
                </a:solidFill>
                <a:latin typeface="Calibri" pitchFamily="34" charset="0"/>
              </a:rPr>
              <a:t>ης</a:t>
            </a:r>
            <a:r>
              <a:rPr lang="el-GR" sz="1600" b="1" u="sng" dirty="0" smtClean="0">
                <a:solidFill>
                  <a:srgbClr val="DEF5FA">
                    <a:lumMod val="25000"/>
                  </a:srgbClr>
                </a:solidFill>
                <a:latin typeface="Calibri" pitchFamily="34" charset="0"/>
              </a:rPr>
              <a:t> Υγειονομικής Περιφέρειας Μακεδονίας</a:t>
            </a:r>
            <a:endParaRPr lang="el-GR" sz="1600" dirty="0" smtClean="0">
              <a:solidFill>
                <a:srgbClr val="DEF5FA">
                  <a:lumMod val="25000"/>
                </a:srgbClr>
              </a:solidFill>
              <a:latin typeface="Calibri" pitchFamily="34" charset="0"/>
            </a:endParaRPr>
          </a:p>
          <a:p>
            <a:pPr marL="174625" indent="-174625" algn="just">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Γενικό Νοσοκομείο Κατερίνης</a:t>
            </a:r>
          </a:p>
          <a:p>
            <a:pPr marL="174625" indent="-174625" algn="just">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ΠΕΔΥ – Κέντρο Υγείας Αιγινίου</a:t>
            </a:r>
          </a:p>
          <a:p>
            <a:pPr marL="174625" indent="-174625" algn="just">
              <a:buClr>
                <a:srgbClr val="2DA2BF"/>
              </a:buClr>
              <a:buSzPct val="68000"/>
            </a:pPr>
            <a:endParaRPr lang="el-GR" sz="1600" dirty="0" smtClean="0">
              <a:solidFill>
                <a:srgbClr val="DEF5FA">
                  <a:lumMod val="25000"/>
                </a:srgbClr>
              </a:solidFill>
              <a:latin typeface="Calibri" pitchFamily="34" charset="0"/>
            </a:endParaRPr>
          </a:p>
          <a:p>
            <a:pPr marL="174625" indent="-174625" algn="just" rtl="0">
              <a:buClr>
                <a:srgbClr val="2DA2BF"/>
              </a:buClr>
              <a:buSzPct val="68000"/>
            </a:pPr>
            <a:endParaRPr lang="el-GR" sz="1600" kern="1200" dirty="0">
              <a:solidFill>
                <a:srgbClr val="DEF5FA">
                  <a:lumMod val="25000"/>
                </a:srgbClr>
              </a:solidFill>
              <a:latin typeface="Calibri" pitchFamily="34" charset="0"/>
              <a:ea typeface="+mn-ea"/>
              <a:cs typeface="+mn-cs"/>
            </a:endParaRPr>
          </a:p>
          <a:p>
            <a:pPr marL="174625" indent="-174625" algn="just" rtl="0">
              <a:buClr>
                <a:srgbClr val="2DA2BF"/>
              </a:buClr>
              <a:buSzPct val="68000"/>
            </a:pPr>
            <a:endParaRPr lang="el-GR" sz="1600" kern="1200" dirty="0">
              <a:solidFill>
                <a:srgbClr val="DEF5FA">
                  <a:lumMod val="25000"/>
                </a:srgbClr>
              </a:solidFill>
              <a:latin typeface="Calibri" pitchFamily="34" charset="0"/>
              <a:ea typeface="+mn-ea"/>
              <a:cs typeface="+mn-cs"/>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50000">
              <a:schemeClr val="accent1">
                <a:tint val="44500"/>
                <a:satMod val="160000"/>
              </a:schemeClr>
            </a:gs>
            <a:gs pos="100000">
              <a:schemeClr val="accent1">
                <a:tint val="23500"/>
                <a:satMod val="1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1357298"/>
            <a:ext cx="8572560" cy="857256"/>
          </a:xfrm>
        </p:spPr>
        <p:txBody>
          <a:bodyPr>
            <a:noAutofit/>
          </a:bodyPr>
          <a:lstStyle/>
          <a:p>
            <a:pPr algn="ctr"/>
            <a:r>
              <a:rPr lang="el-GR" sz="4000" dirty="0" smtClean="0">
                <a:solidFill>
                  <a:schemeClr val="bg2">
                    <a:lumMod val="25000"/>
                  </a:schemeClr>
                </a:solidFill>
                <a:latin typeface="Calibri" pitchFamily="34" charset="0"/>
              </a:rPr>
              <a:t>ΣΤΑΔΙΑ ΤΗΣ ΚΑΤ’ ΟΙΚΟΝ ΝΟΣΗΛΕΙΑΣ (ΙΙ)</a:t>
            </a:r>
            <a:endParaRPr lang="el-GR" sz="4000" dirty="0">
              <a:solidFill>
                <a:schemeClr val="bg2">
                  <a:lumMod val="25000"/>
                </a:schemeClr>
              </a:solidFill>
              <a:latin typeface="Calibri" pitchFamily="34" charset="0"/>
            </a:endParaRPr>
          </a:p>
        </p:txBody>
      </p:sp>
      <p:pic>
        <p:nvPicPr>
          <p:cNvPr id="4" name="2 - Εικόνα" descr="logo gia keimena.png"/>
          <p:cNvPicPr/>
          <p:nvPr/>
        </p:nvPicPr>
        <p:blipFill>
          <a:blip r:embed="rId3" cstate="print">
            <a:lum bright="35000" contrast="-1000"/>
          </a:blip>
          <a:stretch>
            <a:fillRect/>
          </a:stretch>
        </p:blipFill>
        <p:spPr>
          <a:xfrm>
            <a:off x="0" y="0"/>
            <a:ext cx="1928794" cy="1285860"/>
          </a:xfrm>
          <a:prstGeom prst="rect">
            <a:avLst/>
          </a:prstGeom>
        </p:spPr>
      </p:pic>
      <p:sp>
        <p:nvSpPr>
          <p:cNvPr id="5" name="2 - Υπότιτλος"/>
          <p:cNvSpPr txBox="1">
            <a:spLocks/>
          </p:cNvSpPr>
          <p:nvPr/>
        </p:nvSpPr>
        <p:spPr>
          <a:xfrm>
            <a:off x="500034" y="2428868"/>
            <a:ext cx="8143932" cy="3929090"/>
          </a:xfrm>
          <a:prstGeom prst="rect">
            <a:avLst/>
          </a:prstGeom>
        </p:spPr>
        <p:txBody>
          <a:bodyPr vert="horz">
            <a:normAutofit/>
          </a:bodyPr>
          <a:lstStyle/>
          <a:p>
            <a:pPr marL="365760" indent="-256032" algn="just" rtl="0">
              <a:spcBef>
                <a:spcPts val="400"/>
              </a:spcBef>
              <a:buClr>
                <a:srgbClr val="2DA2BF"/>
              </a:buClr>
              <a:buSzPct val="68000"/>
            </a:pPr>
            <a:r>
              <a:rPr lang="el-GR" sz="1600" b="1" u="sng" kern="1200" dirty="0">
                <a:solidFill>
                  <a:srgbClr val="DEF5FA">
                    <a:lumMod val="25000"/>
                  </a:srgbClr>
                </a:solidFill>
                <a:latin typeface="Calibri" pitchFamily="34" charset="0"/>
                <a:ea typeface="+mn-ea"/>
                <a:cs typeface="+mn-cs"/>
              </a:rPr>
              <a:t>ΣΤΑΔΙΟ </a:t>
            </a:r>
            <a:r>
              <a:rPr lang="el-GR" sz="1600" b="1" u="sng" kern="1200" dirty="0" smtClean="0">
                <a:solidFill>
                  <a:srgbClr val="DEF5FA">
                    <a:lumMod val="25000"/>
                  </a:srgbClr>
                </a:solidFill>
                <a:latin typeface="Calibri" pitchFamily="34" charset="0"/>
                <a:ea typeface="+mn-ea"/>
                <a:cs typeface="+mn-cs"/>
              </a:rPr>
              <a:t>ΙΙΙ</a:t>
            </a:r>
            <a:r>
              <a:rPr lang="el-GR" sz="1600" b="1" u="sng" kern="1200" dirty="0">
                <a:solidFill>
                  <a:srgbClr val="DEF5FA">
                    <a:lumMod val="25000"/>
                  </a:srgbClr>
                </a:solidFill>
                <a:latin typeface="Calibri" pitchFamily="34" charset="0"/>
                <a:ea typeface="+mn-ea"/>
                <a:cs typeface="+mn-cs"/>
              </a:rPr>
              <a:t>: </a:t>
            </a:r>
            <a:r>
              <a:rPr lang="el-GR" sz="1600" b="1" u="sng" dirty="0" smtClean="0">
                <a:solidFill>
                  <a:srgbClr val="DEF5FA">
                    <a:lumMod val="25000"/>
                  </a:srgbClr>
                </a:solidFill>
                <a:latin typeface="Calibri" pitchFamily="34" charset="0"/>
              </a:rPr>
              <a:t>ΑΠΟΧΩΡΗΣΗ ΑΠΟ ΤΟ ΣΠΙΤΙ ΚΑΙ ΣΧΕΔΙΑΣΜΟΣ ΤΗΣ ΕΠΟΜΕΝΗΣ ΕΠΙΣΚΕΨΗΣ</a:t>
            </a:r>
            <a:endParaRPr lang="el-GR" sz="1600" b="1" u="sng" kern="1200" dirty="0">
              <a:solidFill>
                <a:srgbClr val="DEF5FA">
                  <a:lumMod val="25000"/>
                </a:srgbClr>
              </a:solidFill>
              <a:latin typeface="Calibri" pitchFamily="34" charset="0"/>
              <a:ea typeface="+mn-ea"/>
              <a:cs typeface="+mn-cs"/>
            </a:endParaRPr>
          </a:p>
          <a:p>
            <a:pPr marL="365760" indent="-256032" algn="just" rtl="0">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Αποχώρηση μετά την εκτέλεση των νοσηλευτικών παρεμβάσεων</a:t>
            </a:r>
            <a:endParaRPr lang="el-GR" sz="1600" kern="1200" dirty="0">
              <a:solidFill>
                <a:srgbClr val="DEF5FA">
                  <a:lumMod val="25000"/>
                </a:srgbClr>
              </a:solidFill>
              <a:latin typeface="Calibri" pitchFamily="34" charset="0"/>
              <a:ea typeface="+mn-ea"/>
              <a:cs typeface="+mn-cs"/>
            </a:endParaRPr>
          </a:p>
          <a:p>
            <a:pPr marL="365760" indent="-256032" algn="just" rtl="0">
              <a:buClr>
                <a:srgbClr val="2DA2BF"/>
              </a:buClr>
              <a:buSzPct val="68000"/>
              <a:buFont typeface="Wingdings" pitchFamily="2" charset="2"/>
              <a:buChar char="ü"/>
            </a:pPr>
            <a:r>
              <a:rPr lang="el-GR" sz="1600" kern="1200" dirty="0" smtClean="0">
                <a:solidFill>
                  <a:srgbClr val="DEF5FA">
                    <a:lumMod val="25000"/>
                  </a:srgbClr>
                </a:solidFill>
                <a:latin typeface="Calibri" pitchFamily="34" charset="0"/>
                <a:ea typeface="+mn-ea"/>
                <a:cs typeface="+mn-cs"/>
              </a:rPr>
              <a:t>Προγραμματισμός επόμενης επίσκεψης ακολούθως των ιατρικών οδηγιών και την εκτίμηση της επικείμενης κατάστασης</a:t>
            </a:r>
            <a:endParaRPr lang="el-GR" sz="1600" kern="1200" dirty="0">
              <a:solidFill>
                <a:srgbClr val="DEF5FA">
                  <a:lumMod val="25000"/>
                </a:srgbClr>
              </a:solidFill>
              <a:latin typeface="Calibri" pitchFamily="34" charset="0"/>
              <a:ea typeface="+mn-ea"/>
              <a:cs typeface="+mn-cs"/>
            </a:endParaRPr>
          </a:p>
          <a:p>
            <a:pPr marL="365760" indent="-256032" algn="just" rtl="0">
              <a:buClr>
                <a:srgbClr val="2DA2BF"/>
              </a:buClr>
              <a:buSzPct val="68000"/>
              <a:buFont typeface="Wingdings" pitchFamily="2" charset="2"/>
              <a:buChar char="ü"/>
            </a:pPr>
            <a:r>
              <a:rPr lang="el-GR" sz="1600" kern="1200" dirty="0" smtClean="0">
                <a:solidFill>
                  <a:srgbClr val="DEF5FA">
                    <a:lumMod val="25000"/>
                  </a:srgbClr>
                </a:solidFill>
                <a:latin typeface="Calibri" pitchFamily="34" charset="0"/>
                <a:ea typeface="+mn-ea"/>
                <a:cs typeface="+mn-cs"/>
              </a:rPr>
              <a:t>Ενημέρωση θεράποντος ιατρού για την κατάσταση υγείας του ασθενούς</a:t>
            </a:r>
            <a:endParaRPr lang="el-GR" sz="1600" kern="1200" dirty="0">
              <a:solidFill>
                <a:srgbClr val="DEF5FA">
                  <a:lumMod val="25000"/>
                </a:srgbClr>
              </a:solidFill>
              <a:latin typeface="Calibri" pitchFamily="34" charset="0"/>
              <a:ea typeface="+mn-ea"/>
              <a:cs typeface="+mn-cs"/>
            </a:endParaRPr>
          </a:p>
          <a:p>
            <a:pPr marL="365760" indent="-256032" algn="just" rtl="0">
              <a:spcBef>
                <a:spcPts val="400"/>
              </a:spcBef>
              <a:buClr>
                <a:srgbClr val="2DA2BF"/>
              </a:buClr>
              <a:buSzPct val="68000"/>
            </a:pPr>
            <a:endParaRPr lang="el-GR" sz="1600" b="1" u="sng" kern="1200" dirty="0" smtClean="0">
              <a:solidFill>
                <a:srgbClr val="DEF5FA">
                  <a:lumMod val="25000"/>
                </a:srgbClr>
              </a:solidFill>
              <a:latin typeface="Calibri" pitchFamily="34" charset="0"/>
              <a:ea typeface="+mn-ea"/>
              <a:cs typeface="+mn-cs"/>
            </a:endParaRPr>
          </a:p>
          <a:p>
            <a:pPr marL="365760" indent="-256032" algn="just" rtl="0">
              <a:spcBef>
                <a:spcPts val="400"/>
              </a:spcBef>
              <a:buClr>
                <a:srgbClr val="2DA2BF"/>
              </a:buClr>
              <a:buSzPct val="68000"/>
            </a:pPr>
            <a:r>
              <a:rPr lang="el-GR" sz="1600" b="1" u="sng" kern="1200" dirty="0" smtClean="0">
                <a:solidFill>
                  <a:srgbClr val="DEF5FA">
                    <a:lumMod val="25000"/>
                  </a:srgbClr>
                </a:solidFill>
                <a:latin typeface="Calibri" pitchFamily="34" charset="0"/>
                <a:ea typeface="+mn-ea"/>
                <a:cs typeface="+mn-cs"/>
              </a:rPr>
              <a:t>ΣΤΑΔΙΟ Ι</a:t>
            </a:r>
            <a:r>
              <a:rPr lang="en-US" sz="1600" b="1" u="sng" kern="1200" dirty="0" smtClean="0">
                <a:solidFill>
                  <a:srgbClr val="DEF5FA">
                    <a:lumMod val="25000"/>
                  </a:srgbClr>
                </a:solidFill>
                <a:latin typeface="Calibri" pitchFamily="34" charset="0"/>
                <a:ea typeface="+mn-ea"/>
                <a:cs typeface="+mn-cs"/>
              </a:rPr>
              <a:t>V</a:t>
            </a:r>
            <a:r>
              <a:rPr lang="el-GR" sz="1600" b="1" u="sng" kern="1200" dirty="0" smtClean="0">
                <a:solidFill>
                  <a:srgbClr val="DEF5FA">
                    <a:lumMod val="25000"/>
                  </a:srgbClr>
                </a:solidFill>
                <a:latin typeface="Calibri" pitchFamily="34" charset="0"/>
                <a:ea typeface="+mn-ea"/>
                <a:cs typeface="+mn-cs"/>
              </a:rPr>
              <a:t>: </a:t>
            </a:r>
            <a:r>
              <a:rPr lang="el-GR" sz="1600" b="1" u="sng" dirty="0" smtClean="0">
                <a:solidFill>
                  <a:srgbClr val="DEF5FA">
                    <a:lumMod val="25000"/>
                  </a:srgbClr>
                </a:solidFill>
                <a:latin typeface="Calibri" pitchFamily="34" charset="0"/>
              </a:rPr>
              <a:t>ΛΗΞΗ ΤΗΣ ΣΥΝΕΡΓΑΣΙΑΣ ΜΕ ΤΗΝ ΥΠΗΡΕΣΙΑ ΚΑΤ’ ΟΙΚΟΝ ΝΟΣΗΛΕΙΑΣ</a:t>
            </a:r>
            <a:endParaRPr lang="el-GR" sz="1600" b="1" u="sng" kern="1200" dirty="0">
              <a:solidFill>
                <a:srgbClr val="DEF5FA">
                  <a:lumMod val="25000"/>
                </a:srgbClr>
              </a:solidFill>
              <a:latin typeface="Calibri" pitchFamily="34" charset="0"/>
              <a:ea typeface="+mn-ea"/>
              <a:cs typeface="+mn-cs"/>
            </a:endParaRPr>
          </a:p>
          <a:p>
            <a:pPr marL="365760" indent="-256032" algn="just" rtl="0">
              <a:buClr>
                <a:srgbClr val="2DA2BF"/>
              </a:buClr>
              <a:buSzPct val="68000"/>
              <a:buFont typeface="Wingdings" pitchFamily="2" charset="2"/>
              <a:buChar char="ü"/>
            </a:pPr>
            <a:r>
              <a:rPr lang="el-GR" sz="1600" kern="1200" dirty="0" smtClean="0">
                <a:solidFill>
                  <a:srgbClr val="DEF5FA">
                    <a:lumMod val="25000"/>
                  </a:srgbClr>
                </a:solidFill>
                <a:latin typeface="Calibri" pitchFamily="34" charset="0"/>
                <a:ea typeface="+mn-ea"/>
                <a:cs typeface="+mn-cs"/>
              </a:rPr>
              <a:t>Πότε? </a:t>
            </a:r>
          </a:p>
          <a:p>
            <a:pPr marL="365760" indent="-256032" algn="just" rtl="0">
              <a:buClr>
                <a:srgbClr val="2DA2BF"/>
              </a:buClr>
              <a:buSzPct val="68000"/>
            </a:pPr>
            <a:r>
              <a:rPr lang="el-GR" sz="1600" dirty="0" smtClean="0">
                <a:solidFill>
                  <a:srgbClr val="DEF5FA">
                    <a:lumMod val="25000"/>
                  </a:srgbClr>
                </a:solidFill>
                <a:latin typeface="Calibri" pitchFamily="34" charset="0"/>
              </a:rPr>
              <a:t>      Όταν ολοκληρωθούν οι παρεμβάσεις για τις οποίες είχε γίνει παραπομπή. Σε περίπτωση  όπου η κατάσταση του ασθενούς δεν επιτρέπει διακοπή από την Υπηρεσία, γίνεται ενημέρωση του συντονιστή ιατρού, ο οποίος θα συνεκτιμήσει την κατάσταση μαζί με τον θεράπων ιατρό ή τον ιατρό που έκανε την παραπομπή  του ασθενούς</a:t>
            </a:r>
          </a:p>
          <a:p>
            <a:pPr marL="365760" indent="-256032" algn="just" rtl="0">
              <a:buClr>
                <a:srgbClr val="2DA2BF"/>
              </a:buClr>
              <a:buSzPct val="68000"/>
              <a:buFont typeface="Wingdings" pitchFamily="2" charset="2"/>
              <a:buChar char="ü"/>
            </a:pPr>
            <a:r>
              <a:rPr lang="el-GR" sz="1600" kern="1200" dirty="0" smtClean="0">
                <a:solidFill>
                  <a:srgbClr val="DEF5FA">
                    <a:lumMod val="25000"/>
                  </a:srgbClr>
                </a:solidFill>
                <a:latin typeface="Calibri" pitchFamily="34" charset="0"/>
                <a:ea typeface="+mn-ea"/>
                <a:cs typeface="+mn-cs"/>
              </a:rPr>
              <a:t>Ποιος καθορίζει τη λήξη?</a:t>
            </a:r>
          </a:p>
          <a:p>
            <a:pPr marL="365125" indent="-4763" algn="just" rtl="0">
              <a:buClr>
                <a:srgbClr val="2DA2BF"/>
              </a:buClr>
              <a:buSzPct val="68000"/>
            </a:pPr>
            <a:r>
              <a:rPr lang="el-GR" sz="1600" dirty="0" smtClean="0">
                <a:solidFill>
                  <a:srgbClr val="DEF5FA">
                    <a:lumMod val="25000"/>
                  </a:srgbClr>
                </a:solidFill>
                <a:latin typeface="Calibri" pitchFamily="34" charset="0"/>
              </a:rPr>
              <a:t>Υπάρχει αριθμητικό όριο επισκέψεων για την κατ’ οίκον νοσηλεία (</a:t>
            </a:r>
            <a:r>
              <a:rPr lang="en-US" sz="1600" dirty="0" smtClean="0">
                <a:solidFill>
                  <a:srgbClr val="DEF5FA">
                    <a:lumMod val="25000"/>
                  </a:srgbClr>
                </a:solidFill>
                <a:latin typeface="Calibri" pitchFamily="34" charset="0"/>
              </a:rPr>
              <a:t>60 </a:t>
            </a:r>
            <a:r>
              <a:rPr lang="el-GR" sz="1600" dirty="0" smtClean="0">
                <a:solidFill>
                  <a:srgbClr val="DEF5FA">
                    <a:lumMod val="25000"/>
                  </a:srgbClr>
                </a:solidFill>
                <a:latin typeface="Calibri" pitchFamily="34" charset="0"/>
              </a:rPr>
              <a:t>επισκέψεις το μέγιστο)</a:t>
            </a:r>
            <a:endParaRPr lang="el-GR" sz="1600" kern="1200" dirty="0">
              <a:solidFill>
                <a:srgbClr val="DEF5FA">
                  <a:lumMod val="25000"/>
                </a:srgbClr>
              </a:solidFill>
              <a:latin typeface="Calibri" pitchFamily="34" charset="0"/>
              <a:ea typeface="+mn-ea"/>
              <a:cs typeface="+mn-cs"/>
            </a:endParaRPr>
          </a:p>
          <a:p>
            <a:pPr marL="365760" indent="-256032" algn="l" rtl="0">
              <a:buClr>
                <a:srgbClr val="2DA2BF"/>
              </a:buClr>
              <a:buSzPct val="68000"/>
            </a:pPr>
            <a:endParaRPr lang="el-GR" sz="1600" kern="1200" dirty="0">
              <a:solidFill>
                <a:srgbClr val="DEF5FA">
                  <a:lumMod val="25000"/>
                </a:srgbClr>
              </a:solidFill>
              <a:latin typeface="Calibri" pitchFamily="34" charset="0"/>
              <a:ea typeface="+mn-ea"/>
              <a:cs typeface="+mn-cs"/>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50000">
              <a:schemeClr val="accent1">
                <a:tint val="44500"/>
                <a:satMod val="160000"/>
              </a:schemeClr>
            </a:gs>
            <a:gs pos="100000">
              <a:schemeClr val="accent1">
                <a:tint val="23500"/>
                <a:satMod val="1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1357298"/>
            <a:ext cx="8572560" cy="857256"/>
          </a:xfrm>
        </p:spPr>
        <p:txBody>
          <a:bodyPr>
            <a:noAutofit/>
          </a:bodyPr>
          <a:lstStyle/>
          <a:p>
            <a:pPr algn="ctr"/>
            <a:r>
              <a:rPr lang="el-GR" sz="4000" dirty="0" smtClean="0">
                <a:solidFill>
                  <a:schemeClr val="bg2">
                    <a:lumMod val="25000"/>
                  </a:schemeClr>
                </a:solidFill>
                <a:latin typeface="Calibri" pitchFamily="34" charset="0"/>
              </a:rPr>
              <a:t>ΕΞΗΠΥΡΕΤΟΥΜΕΝΟΙ ΠΟΛΙΤΕΣ</a:t>
            </a:r>
            <a:endParaRPr lang="el-GR" sz="4000" dirty="0">
              <a:solidFill>
                <a:schemeClr val="bg2">
                  <a:lumMod val="25000"/>
                </a:schemeClr>
              </a:solidFill>
              <a:latin typeface="Calibri" pitchFamily="34" charset="0"/>
            </a:endParaRPr>
          </a:p>
        </p:txBody>
      </p:sp>
      <p:pic>
        <p:nvPicPr>
          <p:cNvPr id="4" name="2 - Εικόνα" descr="logo gia keimena.png"/>
          <p:cNvPicPr/>
          <p:nvPr/>
        </p:nvPicPr>
        <p:blipFill>
          <a:blip r:embed="rId3" cstate="print">
            <a:lum bright="35000" contrast="-1000"/>
          </a:blip>
          <a:stretch>
            <a:fillRect/>
          </a:stretch>
        </p:blipFill>
        <p:spPr>
          <a:xfrm>
            <a:off x="0" y="0"/>
            <a:ext cx="1928794" cy="1285860"/>
          </a:xfrm>
          <a:prstGeom prst="rect">
            <a:avLst/>
          </a:prstGeom>
        </p:spPr>
      </p:pic>
      <p:sp>
        <p:nvSpPr>
          <p:cNvPr id="5" name="2 - Υπότιτλος"/>
          <p:cNvSpPr txBox="1">
            <a:spLocks/>
          </p:cNvSpPr>
          <p:nvPr/>
        </p:nvSpPr>
        <p:spPr>
          <a:xfrm>
            <a:off x="857224" y="2428868"/>
            <a:ext cx="7500990" cy="3929090"/>
          </a:xfrm>
          <a:prstGeom prst="rect">
            <a:avLst/>
          </a:prstGeom>
        </p:spPr>
        <p:txBody>
          <a:bodyPr vert="horz">
            <a:normAutofit/>
          </a:bodyPr>
          <a:lstStyle/>
          <a:p>
            <a:pPr marL="174625" marR="64008" lvl="0" indent="-174625" algn="just">
              <a:spcBef>
                <a:spcPts val="400"/>
              </a:spcBef>
              <a:buClr>
                <a:srgbClr val="2DA2BF"/>
              </a:buClr>
              <a:buSzPct val="68000"/>
              <a:buFont typeface="Wingdings" pitchFamily="2" charset="2"/>
              <a:buChar char="ü"/>
            </a:pPr>
            <a:r>
              <a:rPr lang="el-GR" sz="1600" dirty="0" smtClean="0">
                <a:solidFill>
                  <a:schemeClr val="bg2">
                    <a:lumMod val="25000"/>
                  </a:schemeClr>
                </a:solidFill>
                <a:latin typeface="Calibri" pitchFamily="34" charset="0"/>
              </a:rPr>
              <a:t>Πολίτες</a:t>
            </a:r>
            <a:r>
              <a:rPr lang="el-GR" sz="1600" dirty="0" smtClean="0">
                <a:solidFill>
                  <a:schemeClr val="bg2">
                    <a:lumMod val="25000"/>
                  </a:schemeClr>
                </a:solidFill>
                <a:latin typeface="Calibri" pitchFamily="34" charset="0"/>
              </a:rPr>
              <a:t>, που έχουν νοσηλευτεί και εξέρχονται από κλινικές Νοσοκομείων και χρήζουν </a:t>
            </a:r>
            <a:r>
              <a:rPr lang="el-GR" sz="1600" dirty="0" err="1" smtClean="0">
                <a:solidFill>
                  <a:schemeClr val="bg2">
                    <a:lumMod val="25000"/>
                  </a:schemeClr>
                </a:solidFill>
                <a:latin typeface="Calibri" pitchFamily="34" charset="0"/>
              </a:rPr>
              <a:t>μετανοσοκομειακής</a:t>
            </a:r>
            <a:r>
              <a:rPr lang="el-GR" sz="1600" dirty="0" smtClean="0">
                <a:solidFill>
                  <a:schemeClr val="bg2">
                    <a:lumMod val="25000"/>
                  </a:schemeClr>
                </a:solidFill>
                <a:latin typeface="Calibri" pitchFamily="34" charset="0"/>
              </a:rPr>
              <a:t> φροντίδας </a:t>
            </a:r>
            <a:r>
              <a:rPr lang="el-GR" sz="1600" dirty="0" smtClean="0">
                <a:solidFill>
                  <a:schemeClr val="bg2">
                    <a:lumMod val="25000"/>
                  </a:schemeClr>
                </a:solidFill>
                <a:latin typeface="Calibri" pitchFamily="34" charset="0"/>
              </a:rPr>
              <a:t>υγείας.</a:t>
            </a:r>
          </a:p>
          <a:p>
            <a:pPr marR="64008" lvl="0" algn="just">
              <a:spcBef>
                <a:spcPts val="400"/>
              </a:spcBef>
              <a:buClr>
                <a:srgbClr val="2DA2BF"/>
              </a:buClr>
              <a:buSzPct val="68000"/>
              <a:buFont typeface="Wingdings" pitchFamily="2" charset="2"/>
              <a:buChar char="ü"/>
            </a:pPr>
            <a:endParaRPr lang="el-GR" dirty="0" smtClean="0">
              <a:solidFill>
                <a:schemeClr val="bg2">
                  <a:lumMod val="25000"/>
                </a:schemeClr>
              </a:solidFill>
              <a:latin typeface="Calibri" pitchFamily="34" charset="0"/>
            </a:endParaRPr>
          </a:p>
          <a:p>
            <a:pPr marL="174625" marR="64008" lvl="0" indent="-174625" algn="just">
              <a:spcBef>
                <a:spcPts val="400"/>
              </a:spcBef>
              <a:buClr>
                <a:srgbClr val="2DA2BF"/>
              </a:buClr>
              <a:buSzPct val="68000"/>
              <a:buFont typeface="Wingdings" pitchFamily="2" charset="2"/>
              <a:buChar char="ü"/>
            </a:pPr>
            <a:r>
              <a:rPr lang="el-GR" sz="1600" dirty="0" smtClean="0">
                <a:solidFill>
                  <a:schemeClr val="bg2">
                    <a:lumMod val="25000"/>
                  </a:schemeClr>
                </a:solidFill>
                <a:latin typeface="Calibri" pitchFamily="34" charset="0"/>
              </a:rPr>
              <a:t>Πολίτες </a:t>
            </a:r>
            <a:r>
              <a:rPr lang="el-GR" sz="1600" dirty="0" smtClean="0">
                <a:solidFill>
                  <a:schemeClr val="bg2">
                    <a:lumMod val="25000"/>
                  </a:schemeClr>
                </a:solidFill>
                <a:latin typeface="Calibri" pitchFamily="34" charset="0"/>
              </a:rPr>
              <a:t>που χρήζουν σχετικής αρωγής ανεξαρτήτως εάν έχουν νοσηλευτεί στο νοσοκομείο και που δύνανται να παρακολουθούνται ως εξωτερικοί ασθενείς διαφόρων Μονάδων </a:t>
            </a:r>
            <a:r>
              <a:rPr lang="el-GR" sz="1600" dirty="0" smtClean="0">
                <a:solidFill>
                  <a:schemeClr val="bg2">
                    <a:lumMod val="25000"/>
                  </a:schemeClr>
                </a:solidFill>
                <a:latin typeface="Calibri" pitchFamily="34" charset="0"/>
              </a:rPr>
              <a:t>Υγείας.</a:t>
            </a:r>
          </a:p>
          <a:p>
            <a:pPr marR="64008" lvl="0" algn="just">
              <a:spcBef>
                <a:spcPts val="400"/>
              </a:spcBef>
              <a:buClr>
                <a:srgbClr val="2DA2BF"/>
              </a:buClr>
              <a:buSzPct val="68000"/>
              <a:buFont typeface="Wingdings" pitchFamily="2" charset="2"/>
              <a:buChar char="ü"/>
            </a:pPr>
            <a:endParaRPr lang="el-GR" dirty="0" smtClean="0">
              <a:solidFill>
                <a:schemeClr val="bg2">
                  <a:lumMod val="25000"/>
                </a:schemeClr>
              </a:solidFill>
              <a:latin typeface="Calibri" pitchFamily="34" charset="0"/>
            </a:endParaRPr>
          </a:p>
          <a:p>
            <a:pPr marL="174625" marR="64008" lvl="0" indent="-174625" algn="just">
              <a:spcBef>
                <a:spcPts val="400"/>
              </a:spcBef>
              <a:buClr>
                <a:srgbClr val="2DA2BF"/>
              </a:buClr>
              <a:buSzPct val="68000"/>
              <a:buFont typeface="Wingdings" pitchFamily="2" charset="2"/>
              <a:buChar char="ü"/>
            </a:pPr>
            <a:r>
              <a:rPr lang="el-GR" sz="1600" dirty="0" smtClean="0">
                <a:solidFill>
                  <a:schemeClr val="bg2">
                    <a:lumMod val="25000"/>
                  </a:schemeClr>
                </a:solidFill>
                <a:latin typeface="Calibri" pitchFamily="34" charset="0"/>
              </a:rPr>
              <a:t>Άτομα </a:t>
            </a:r>
            <a:r>
              <a:rPr lang="el-GR" sz="1600" dirty="0" smtClean="0">
                <a:solidFill>
                  <a:schemeClr val="bg2">
                    <a:lumMod val="25000"/>
                  </a:schemeClr>
                </a:solidFill>
                <a:latin typeface="Calibri" pitchFamily="34" charset="0"/>
              </a:rPr>
              <a:t>με μη μεταδοτικά νοσήματα (χρόνια), βλάβες και αναπηρίες που χρήζουν βραχείας ή μακροχρόνιας φροντίδας </a:t>
            </a:r>
            <a:r>
              <a:rPr lang="el-GR" sz="1600" dirty="0" smtClean="0">
                <a:solidFill>
                  <a:schemeClr val="bg2">
                    <a:lumMod val="25000"/>
                  </a:schemeClr>
                </a:solidFill>
                <a:latin typeface="Calibri" pitchFamily="34" charset="0"/>
              </a:rPr>
              <a:t>υγείας.</a:t>
            </a:r>
            <a:endParaRPr lang="el-GR" sz="1600" dirty="0" smtClean="0">
              <a:solidFill>
                <a:schemeClr val="bg2">
                  <a:lumMod val="25000"/>
                </a:schemeClr>
              </a:solidFill>
              <a:latin typeface="Calibri" pitchFamily="34" charset="0"/>
            </a:endParaRPr>
          </a:p>
          <a:p>
            <a:pPr algn="l" rtl="0">
              <a:buClr>
                <a:srgbClr val="2DA2BF"/>
              </a:buClr>
              <a:buSzPct val="68000"/>
            </a:pPr>
            <a:endParaRPr lang="el-GR" sz="1600" kern="1200" dirty="0">
              <a:solidFill>
                <a:srgbClr val="DEF5FA">
                  <a:lumMod val="25000"/>
                </a:srgbClr>
              </a:solidFill>
              <a:latin typeface="Calibri" pitchFamily="34" charset="0"/>
              <a:ea typeface="+mn-ea"/>
              <a:cs typeface="+mn-cs"/>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50000">
              <a:schemeClr val="accent1">
                <a:tint val="44500"/>
                <a:satMod val="160000"/>
              </a:schemeClr>
            </a:gs>
            <a:gs pos="100000">
              <a:schemeClr val="accent1">
                <a:tint val="23500"/>
                <a:satMod val="1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42844" y="1357298"/>
            <a:ext cx="8858312" cy="857256"/>
          </a:xfrm>
        </p:spPr>
        <p:txBody>
          <a:bodyPr>
            <a:noAutofit/>
          </a:bodyPr>
          <a:lstStyle/>
          <a:p>
            <a:pPr algn="ctr"/>
            <a:r>
              <a:rPr lang="el-GR" sz="4000" dirty="0" smtClean="0">
                <a:solidFill>
                  <a:schemeClr val="bg2">
                    <a:lumMod val="25000"/>
                  </a:schemeClr>
                </a:solidFill>
                <a:latin typeface="Calibri" pitchFamily="34" charset="0"/>
              </a:rPr>
              <a:t>ΔΙΑΔΙΚΑΣΙΑ ΠΑΡΑΠΟΜΠΗΣ ΚΑΙ ΕΝΤΑΞΗΣ ΣΤΗΝ ΚΑΤ’ ΟΙΚΟΝ ΝΟΣΗΛΕΙΑ (Ι)</a:t>
            </a:r>
            <a:endParaRPr lang="el-GR" sz="4000" dirty="0">
              <a:solidFill>
                <a:schemeClr val="bg2">
                  <a:lumMod val="25000"/>
                </a:schemeClr>
              </a:solidFill>
              <a:latin typeface="Calibri" pitchFamily="34" charset="0"/>
            </a:endParaRPr>
          </a:p>
        </p:txBody>
      </p:sp>
      <p:pic>
        <p:nvPicPr>
          <p:cNvPr id="4" name="2 - Εικόνα" descr="logo gia keimena.png"/>
          <p:cNvPicPr/>
          <p:nvPr/>
        </p:nvPicPr>
        <p:blipFill>
          <a:blip r:embed="rId3" cstate="print">
            <a:lum bright="35000" contrast="-1000"/>
          </a:blip>
          <a:stretch>
            <a:fillRect/>
          </a:stretch>
        </p:blipFill>
        <p:spPr>
          <a:xfrm>
            <a:off x="0" y="0"/>
            <a:ext cx="1928794" cy="1285860"/>
          </a:xfrm>
          <a:prstGeom prst="rect">
            <a:avLst/>
          </a:prstGeom>
        </p:spPr>
      </p:pic>
      <p:sp>
        <p:nvSpPr>
          <p:cNvPr id="5" name="2 - Υπότιτλος"/>
          <p:cNvSpPr txBox="1">
            <a:spLocks/>
          </p:cNvSpPr>
          <p:nvPr/>
        </p:nvSpPr>
        <p:spPr>
          <a:xfrm>
            <a:off x="642910" y="2428868"/>
            <a:ext cx="7858180" cy="3929090"/>
          </a:xfrm>
          <a:prstGeom prst="rect">
            <a:avLst/>
          </a:prstGeom>
        </p:spPr>
        <p:txBody>
          <a:bodyPr vert="horz">
            <a:normAutofit/>
          </a:bodyPr>
          <a:lstStyle/>
          <a:p>
            <a:pPr marR="64008" lvl="0" defTabSz="273050">
              <a:spcBef>
                <a:spcPts val="400"/>
              </a:spcBef>
              <a:buClr>
                <a:srgbClr val="2DA2BF"/>
              </a:buClr>
              <a:buSzPct val="68000"/>
            </a:pPr>
            <a:r>
              <a:rPr lang="el-GR" sz="1600" b="1" u="sng" dirty="0" smtClean="0">
                <a:solidFill>
                  <a:schemeClr val="bg2">
                    <a:lumMod val="25000"/>
                  </a:schemeClr>
                </a:solidFill>
                <a:latin typeface="Calibri" pitchFamily="34" charset="0"/>
              </a:rPr>
              <a:t>ΒΑΣΙΚΕΣ ΠΡΟΫΠΟΘΕΣΕΙΣ ΚΑΙ ΚΡΙΤΗΡΙΑ ΕΙΣΑΓΩΓΗΣ ΑΣΘΕΝΟΥΣ</a:t>
            </a:r>
            <a:endParaRPr lang="el-GR" sz="1600" b="1" u="sng" dirty="0" smtClean="0">
              <a:solidFill>
                <a:schemeClr val="bg2">
                  <a:lumMod val="25000"/>
                </a:schemeClr>
              </a:solidFill>
              <a:latin typeface="Calibri" pitchFamily="34" charset="0"/>
            </a:endParaRPr>
          </a:p>
          <a:p>
            <a:pPr marR="64008" lvl="0" algn="just">
              <a:spcBef>
                <a:spcPts val="400"/>
              </a:spcBef>
              <a:buClr>
                <a:srgbClr val="2DA2BF"/>
              </a:buClr>
              <a:buSzPct val="68000"/>
              <a:buFont typeface="Wingdings" pitchFamily="2" charset="2"/>
              <a:buChar char="ü"/>
            </a:pPr>
            <a:r>
              <a:rPr lang="el-GR" sz="1600" dirty="0" smtClean="0">
                <a:solidFill>
                  <a:schemeClr val="bg2">
                    <a:lumMod val="25000"/>
                  </a:schemeClr>
                </a:solidFill>
                <a:latin typeface="Calibri" pitchFamily="34" charset="0"/>
              </a:rPr>
              <a:t> Να έχει νοσηλευτεί σε οποιοδήποτε τμήμα του Νοσοκομείου</a:t>
            </a:r>
          </a:p>
          <a:p>
            <a:pPr marR="64008" lvl="0" algn="just">
              <a:spcBef>
                <a:spcPts val="400"/>
              </a:spcBef>
              <a:buClr>
                <a:srgbClr val="2DA2BF"/>
              </a:buClr>
              <a:buSzPct val="68000"/>
              <a:buFont typeface="Wingdings" pitchFamily="2" charset="2"/>
              <a:buChar char="ü"/>
            </a:pPr>
            <a:r>
              <a:rPr lang="el-GR" sz="1600" dirty="0" smtClean="0">
                <a:solidFill>
                  <a:schemeClr val="bg2">
                    <a:lumMod val="25000"/>
                  </a:schemeClr>
                </a:solidFill>
                <a:latin typeface="Calibri" pitchFamily="34" charset="0"/>
              </a:rPr>
              <a:t> Να έχει επισκεφτεί τα εξωτερικά ιατρεία του Νοσοκομείου</a:t>
            </a:r>
          </a:p>
          <a:p>
            <a:pPr marR="64008" lvl="0" algn="just">
              <a:spcBef>
                <a:spcPts val="400"/>
              </a:spcBef>
              <a:buClr>
                <a:srgbClr val="2DA2BF"/>
              </a:buClr>
              <a:buSzPct val="68000"/>
              <a:buFont typeface="Wingdings" pitchFamily="2" charset="2"/>
              <a:buChar char="ü"/>
            </a:pPr>
            <a:r>
              <a:rPr lang="el-GR" sz="1600" dirty="0" smtClean="0">
                <a:solidFill>
                  <a:schemeClr val="bg2">
                    <a:lumMod val="25000"/>
                  </a:schemeClr>
                </a:solidFill>
                <a:latin typeface="Calibri" pitchFamily="34" charset="0"/>
              </a:rPr>
              <a:t> Να έχει παραπομπή από τον θεράποντα ιατρό του </a:t>
            </a:r>
          </a:p>
          <a:p>
            <a:pPr marL="174625" marR="64008" lvl="0" indent="-174625" algn="just">
              <a:spcBef>
                <a:spcPts val="400"/>
              </a:spcBef>
              <a:buClr>
                <a:srgbClr val="2DA2BF"/>
              </a:buClr>
              <a:buSzPct val="68000"/>
              <a:buFont typeface="Wingdings" pitchFamily="2" charset="2"/>
              <a:buChar char="ü"/>
            </a:pPr>
            <a:r>
              <a:rPr lang="el-GR" sz="1600" dirty="0" smtClean="0">
                <a:solidFill>
                  <a:schemeClr val="bg2">
                    <a:lumMod val="25000"/>
                  </a:schemeClr>
                </a:solidFill>
                <a:latin typeface="Calibri" pitchFamily="34" charset="0"/>
              </a:rPr>
              <a:t>Να έχει την έγκριση του επιστημονικά υπεύθυνου ιατρού της Κατ’ Οίκον </a:t>
            </a:r>
            <a:r>
              <a:rPr lang="el-GR" sz="1600" dirty="0" smtClean="0">
                <a:solidFill>
                  <a:schemeClr val="bg2">
                    <a:lumMod val="25000"/>
                  </a:schemeClr>
                </a:solidFill>
                <a:latin typeface="Calibri" pitchFamily="34" charset="0"/>
              </a:rPr>
              <a:t>Νοσηλείας</a:t>
            </a:r>
          </a:p>
          <a:p>
            <a:pPr marL="174625" marR="64008" lvl="0" indent="-174625" algn="just">
              <a:spcBef>
                <a:spcPts val="400"/>
              </a:spcBef>
              <a:buClr>
                <a:srgbClr val="2DA2BF"/>
              </a:buClr>
              <a:buSzPct val="68000"/>
              <a:buFont typeface="Wingdings" pitchFamily="2" charset="2"/>
              <a:buChar char="ü"/>
            </a:pPr>
            <a:endParaRPr lang="el-GR" sz="1600" dirty="0" smtClean="0">
              <a:solidFill>
                <a:schemeClr val="bg2">
                  <a:lumMod val="25000"/>
                </a:schemeClr>
              </a:solidFill>
              <a:latin typeface="Calibri" pitchFamily="34" charset="0"/>
            </a:endParaRPr>
          </a:p>
          <a:p>
            <a:pPr algn="just">
              <a:tabLst>
                <a:tab pos="447675" algn="l"/>
              </a:tabLst>
            </a:pPr>
            <a:r>
              <a:rPr lang="el-GR" sz="1600" b="1" u="sng" dirty="0" smtClean="0">
                <a:solidFill>
                  <a:schemeClr val="bg2">
                    <a:lumMod val="25000"/>
                  </a:schemeClr>
                </a:solidFill>
                <a:latin typeface="Calibri" pitchFamily="34" charset="0"/>
              </a:rPr>
              <a:t>ΚΑΤΗΓΟΡΙΟΠΟΙΗΣΗ ΑΣΘΕΝΩΝ ΠΟΥ ΕΝΤΑΣΣΟΝΤΑΙ</a:t>
            </a:r>
          </a:p>
          <a:p>
            <a:pPr algn="just">
              <a:tabLst>
                <a:tab pos="447675" algn="l"/>
              </a:tabLst>
            </a:pPr>
            <a:r>
              <a:rPr lang="el-GR" sz="1600" dirty="0" smtClean="0">
                <a:solidFill>
                  <a:schemeClr val="bg2">
                    <a:lumMod val="25000"/>
                  </a:schemeClr>
                </a:solidFill>
                <a:latin typeface="Calibri" pitchFamily="34" charset="0"/>
              </a:rPr>
              <a:t>	Οι </a:t>
            </a:r>
            <a:r>
              <a:rPr lang="el-GR" sz="1600" dirty="0" smtClean="0">
                <a:solidFill>
                  <a:schemeClr val="bg2">
                    <a:lumMod val="25000"/>
                  </a:schemeClr>
                </a:solidFill>
                <a:latin typeface="Calibri" pitchFamily="34" charset="0"/>
              </a:rPr>
              <a:t>ασθενείς που δύνανται να ενταχθούν στην Υπηρεσία της Κατ’ Οίκον Νοσηλείας κατηγοριοποιούνται στους ακόλουθους τύπους</a:t>
            </a:r>
            <a:r>
              <a:rPr lang="el-GR" sz="1600" dirty="0" smtClean="0">
                <a:solidFill>
                  <a:schemeClr val="bg2">
                    <a:lumMod val="25000"/>
                  </a:schemeClr>
                </a:solidFill>
                <a:latin typeface="Calibri" pitchFamily="34" charset="0"/>
              </a:rPr>
              <a:t>:</a:t>
            </a:r>
          </a:p>
          <a:p>
            <a:pPr algn="just">
              <a:tabLst>
                <a:tab pos="447675" algn="l"/>
              </a:tabLst>
            </a:pPr>
            <a:endParaRPr lang="el-GR" sz="1600" b="1" dirty="0" smtClean="0">
              <a:solidFill>
                <a:schemeClr val="bg2">
                  <a:lumMod val="25000"/>
                </a:schemeClr>
              </a:solidFill>
              <a:latin typeface="Calibri" pitchFamily="34" charset="0"/>
            </a:endParaRPr>
          </a:p>
          <a:p>
            <a:pPr algn="just">
              <a:tabLst>
                <a:tab pos="447675" algn="l"/>
              </a:tabLst>
            </a:pPr>
            <a:r>
              <a:rPr lang="el-GR" sz="1600" b="1" dirty="0" smtClean="0">
                <a:solidFill>
                  <a:schemeClr val="bg2">
                    <a:lumMod val="25000"/>
                  </a:schemeClr>
                </a:solidFill>
                <a:latin typeface="Calibri" pitchFamily="34" charset="0"/>
              </a:rPr>
              <a:t>  	Ι.  Για περίοδο έως 1 μήνα ή έως 10 επισκέψεις </a:t>
            </a:r>
          </a:p>
          <a:p>
            <a:pPr algn="just">
              <a:tabLst>
                <a:tab pos="447675" algn="l"/>
              </a:tabLst>
            </a:pPr>
            <a:r>
              <a:rPr lang="el-GR" sz="1600" b="1" dirty="0" smtClean="0">
                <a:solidFill>
                  <a:schemeClr val="bg2">
                    <a:lumMod val="25000"/>
                  </a:schemeClr>
                </a:solidFill>
                <a:latin typeface="Calibri" pitchFamily="34" charset="0"/>
              </a:rPr>
              <a:t>	ΙΙ. Για περίοδο έως 3 μήνες ή για έως 30 επισκέψεις </a:t>
            </a:r>
          </a:p>
          <a:p>
            <a:pPr algn="just">
              <a:tabLst>
                <a:tab pos="447675" algn="l"/>
              </a:tabLst>
            </a:pPr>
            <a:r>
              <a:rPr lang="el-GR" sz="1600" b="1" dirty="0" smtClean="0">
                <a:solidFill>
                  <a:schemeClr val="bg2">
                    <a:lumMod val="25000"/>
                  </a:schemeClr>
                </a:solidFill>
                <a:latin typeface="Calibri" pitchFamily="34" charset="0"/>
              </a:rPr>
              <a:t>	ΙΙΙ. Για περίοδο έως 6 μήνες ή για έως 60 επισκέψεις</a:t>
            </a:r>
            <a:endParaRPr lang="el-GR" sz="1600" dirty="0" smtClean="0">
              <a:solidFill>
                <a:schemeClr val="bg2">
                  <a:lumMod val="25000"/>
                </a:schemeClr>
              </a:solidFill>
              <a:latin typeface="Calibri" pitchFamily="34" charset="0"/>
            </a:endParaRPr>
          </a:p>
          <a:p>
            <a:pPr algn="l" rtl="0">
              <a:buClr>
                <a:srgbClr val="2DA2BF"/>
              </a:buClr>
              <a:buSzPct val="68000"/>
            </a:pPr>
            <a:endParaRPr lang="el-GR" sz="1600" kern="1200" dirty="0">
              <a:solidFill>
                <a:srgbClr val="DEF5FA">
                  <a:lumMod val="25000"/>
                </a:srgbClr>
              </a:solidFill>
              <a:latin typeface="Calibri" pitchFamily="34" charset="0"/>
              <a:ea typeface="+mn-ea"/>
              <a:cs typeface="+mn-cs"/>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50000">
              <a:schemeClr val="accent1">
                <a:tint val="44500"/>
                <a:satMod val="160000"/>
              </a:schemeClr>
            </a:gs>
            <a:gs pos="100000">
              <a:schemeClr val="accent1">
                <a:tint val="23500"/>
                <a:satMod val="1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42844" y="1357298"/>
            <a:ext cx="8858312" cy="857256"/>
          </a:xfrm>
        </p:spPr>
        <p:txBody>
          <a:bodyPr>
            <a:noAutofit/>
          </a:bodyPr>
          <a:lstStyle/>
          <a:p>
            <a:pPr algn="ctr"/>
            <a:r>
              <a:rPr lang="el-GR" sz="4000" dirty="0" smtClean="0">
                <a:solidFill>
                  <a:schemeClr val="bg2">
                    <a:lumMod val="25000"/>
                  </a:schemeClr>
                </a:solidFill>
                <a:latin typeface="Calibri" pitchFamily="34" charset="0"/>
              </a:rPr>
              <a:t>ΔΙΑΔΙΚΑΣΙΑ ΠΑΡΑΠΟΜΠΗΣ ΚΑΙ ΕΝΤΑΞΗΣ ΣΤΗΝ ΚΑΤ’ ΟΙΚΟΝ ΝΟΣΗΛΕΙΑ (ΙΙ)</a:t>
            </a:r>
            <a:endParaRPr lang="el-GR" sz="4000" dirty="0">
              <a:solidFill>
                <a:schemeClr val="bg2">
                  <a:lumMod val="25000"/>
                </a:schemeClr>
              </a:solidFill>
              <a:latin typeface="Calibri" pitchFamily="34" charset="0"/>
            </a:endParaRPr>
          </a:p>
        </p:txBody>
      </p:sp>
      <p:pic>
        <p:nvPicPr>
          <p:cNvPr id="4" name="2 - Εικόνα" descr="logo gia keimena.png"/>
          <p:cNvPicPr/>
          <p:nvPr/>
        </p:nvPicPr>
        <p:blipFill>
          <a:blip r:embed="rId3" cstate="print">
            <a:lum bright="35000" contrast="-1000"/>
          </a:blip>
          <a:stretch>
            <a:fillRect/>
          </a:stretch>
        </p:blipFill>
        <p:spPr>
          <a:xfrm>
            <a:off x="0" y="0"/>
            <a:ext cx="1928794" cy="1285860"/>
          </a:xfrm>
          <a:prstGeom prst="rect">
            <a:avLst/>
          </a:prstGeom>
        </p:spPr>
      </p:pic>
      <p:sp>
        <p:nvSpPr>
          <p:cNvPr id="5" name="2 - Υπότιτλος"/>
          <p:cNvSpPr txBox="1">
            <a:spLocks/>
          </p:cNvSpPr>
          <p:nvPr/>
        </p:nvSpPr>
        <p:spPr>
          <a:xfrm>
            <a:off x="642910" y="2428868"/>
            <a:ext cx="7858180" cy="3929090"/>
          </a:xfrm>
          <a:prstGeom prst="rect">
            <a:avLst/>
          </a:prstGeom>
        </p:spPr>
        <p:txBody>
          <a:bodyPr vert="horz">
            <a:normAutofit lnSpcReduction="10000"/>
          </a:bodyPr>
          <a:lstStyle/>
          <a:p>
            <a:pPr algn="just" defTabSz="360363">
              <a:lnSpc>
                <a:spcPct val="90000"/>
              </a:lnSpc>
            </a:pPr>
            <a:r>
              <a:rPr lang="el-GR" sz="1600" b="1" u="sng" dirty="0" smtClean="0">
                <a:solidFill>
                  <a:schemeClr val="bg2">
                    <a:lumMod val="25000"/>
                  </a:schemeClr>
                </a:solidFill>
                <a:latin typeface="Calibri" pitchFamily="34" charset="0"/>
              </a:rPr>
              <a:t>ΒΗΜΑ 1ο</a:t>
            </a:r>
            <a:r>
              <a:rPr lang="el-GR" sz="1600" dirty="0" smtClean="0">
                <a:solidFill>
                  <a:schemeClr val="bg2">
                    <a:lumMod val="25000"/>
                  </a:schemeClr>
                </a:solidFill>
                <a:latin typeface="Calibri" pitchFamily="34" charset="0"/>
              </a:rPr>
              <a:t>	</a:t>
            </a:r>
          </a:p>
          <a:p>
            <a:pPr algn="just" defTabSz="360363">
              <a:lnSpc>
                <a:spcPct val="90000"/>
              </a:lnSpc>
            </a:pPr>
            <a:endParaRPr lang="el-GR" sz="1600" dirty="0" smtClean="0">
              <a:solidFill>
                <a:schemeClr val="bg2">
                  <a:lumMod val="25000"/>
                </a:schemeClr>
              </a:solidFill>
              <a:latin typeface="Calibri" pitchFamily="34" charset="0"/>
            </a:endParaRPr>
          </a:p>
          <a:p>
            <a:pPr algn="just" defTabSz="360363">
              <a:lnSpc>
                <a:spcPct val="90000"/>
              </a:lnSpc>
            </a:pPr>
            <a:r>
              <a:rPr lang="el-GR" sz="1600" dirty="0" smtClean="0">
                <a:solidFill>
                  <a:schemeClr val="bg2">
                    <a:lumMod val="25000"/>
                  </a:schemeClr>
                </a:solidFill>
                <a:latin typeface="Calibri" pitchFamily="34" charset="0"/>
              </a:rPr>
              <a:t>	Ο ιατρός που επιθυμεί παραπομπή του ασθενή στο τμήμα της Κατ’ Οίκον Νοσηλείας συμπληρώνει και υπογράφει το </a:t>
            </a:r>
            <a:r>
              <a:rPr lang="el-GR" sz="1600" b="1" dirty="0" smtClean="0">
                <a:solidFill>
                  <a:schemeClr val="bg2">
                    <a:lumMod val="25000"/>
                  </a:schemeClr>
                </a:solidFill>
                <a:latin typeface="Calibri" pitchFamily="34" charset="0"/>
              </a:rPr>
              <a:t>«Έντυπο παραπομπής»</a:t>
            </a:r>
            <a:r>
              <a:rPr lang="el-GR" sz="1600" dirty="0" smtClean="0">
                <a:solidFill>
                  <a:schemeClr val="bg2">
                    <a:lumMod val="25000"/>
                  </a:schemeClr>
                </a:solidFill>
                <a:latin typeface="Calibri" pitchFamily="34" charset="0"/>
              </a:rPr>
              <a:t> διευκρινίζοντας την αιτία παραπομπής, δίνει τις ιατρικές οδηγίες ως προς τις πράξεις που θα πραγματοποιηθούν και συμπληρώνει παράλληλα ένα σύντομο ιατρικό ιστορικό. </a:t>
            </a:r>
          </a:p>
          <a:p>
            <a:pPr algn="just">
              <a:lnSpc>
                <a:spcPct val="90000"/>
              </a:lnSpc>
            </a:pPr>
            <a:endParaRPr lang="el-GR" sz="1600" dirty="0" smtClean="0">
              <a:solidFill>
                <a:schemeClr val="bg2">
                  <a:lumMod val="25000"/>
                </a:schemeClr>
              </a:solidFill>
              <a:latin typeface="Calibri" pitchFamily="34" charset="0"/>
            </a:endParaRPr>
          </a:p>
          <a:p>
            <a:pPr algn="just" defTabSz="360363">
              <a:lnSpc>
                <a:spcPct val="90000"/>
              </a:lnSpc>
            </a:pPr>
            <a:r>
              <a:rPr lang="el-GR" sz="1600" dirty="0" smtClean="0">
                <a:solidFill>
                  <a:schemeClr val="bg2">
                    <a:lumMod val="25000"/>
                  </a:schemeClr>
                </a:solidFill>
                <a:latin typeface="Calibri" pitchFamily="34" charset="0"/>
              </a:rPr>
              <a:t>	Για περίοδο παρακολούθησης έως 1 μήνα ή έως 10 επισκέψεις και  για  περίοδο παρακολούθησης έως 3 μήνες ή έως 30 επισκέψεις, </a:t>
            </a:r>
            <a:r>
              <a:rPr lang="el-GR" sz="1600" b="1" dirty="0" smtClean="0">
                <a:solidFill>
                  <a:schemeClr val="bg2">
                    <a:lumMod val="25000"/>
                  </a:schemeClr>
                </a:solidFill>
                <a:latin typeface="Calibri" pitchFamily="34" charset="0"/>
              </a:rPr>
              <a:t>αρκεί αποκλειστικά η έγκριση του Επιστημονικά  Υπευθύνου/Συντονιστή Ιατρού.</a:t>
            </a:r>
          </a:p>
          <a:p>
            <a:pPr algn="just">
              <a:lnSpc>
                <a:spcPct val="90000"/>
              </a:lnSpc>
            </a:pPr>
            <a:endParaRPr lang="el-GR" sz="1600" b="1" dirty="0" smtClean="0">
              <a:solidFill>
                <a:schemeClr val="bg2">
                  <a:lumMod val="25000"/>
                </a:schemeClr>
              </a:solidFill>
              <a:latin typeface="Calibri" pitchFamily="34" charset="0"/>
            </a:endParaRPr>
          </a:p>
          <a:p>
            <a:pPr algn="just" defTabSz="360363">
              <a:lnSpc>
                <a:spcPct val="90000"/>
              </a:lnSpc>
            </a:pPr>
            <a:r>
              <a:rPr lang="el-GR" sz="1600" dirty="0" smtClean="0">
                <a:solidFill>
                  <a:schemeClr val="bg2">
                    <a:lumMod val="25000"/>
                  </a:schemeClr>
                </a:solidFill>
                <a:latin typeface="Calibri" pitchFamily="34" charset="0"/>
              </a:rPr>
              <a:t>	Όλες οι αιτήσεις των ενδιαφερομένων πολιτών  που εντάσσονται στην κατηγορία ΙΙΙ (για περίοδο έως 6 μηνών ή έως 60 επισκέψεις), </a:t>
            </a:r>
            <a:r>
              <a:rPr lang="el-GR" sz="1600" b="1" dirty="0" smtClean="0">
                <a:solidFill>
                  <a:schemeClr val="bg2">
                    <a:lumMod val="25000"/>
                  </a:schemeClr>
                </a:solidFill>
                <a:latin typeface="Calibri" pitchFamily="34" charset="0"/>
              </a:rPr>
              <a:t>αρχικώς εγκρίνονται για χρονική περίοδο έως ένα (1) μήνα</a:t>
            </a:r>
            <a:r>
              <a:rPr lang="el-GR" sz="1600" dirty="0" smtClean="0">
                <a:solidFill>
                  <a:schemeClr val="bg2">
                    <a:lumMod val="25000"/>
                  </a:schemeClr>
                </a:solidFill>
                <a:latin typeface="Calibri" pitchFamily="34" charset="0"/>
              </a:rPr>
              <a:t> ή </a:t>
            </a:r>
            <a:r>
              <a:rPr lang="el-GR" sz="1600" b="1" dirty="0" smtClean="0">
                <a:solidFill>
                  <a:schemeClr val="bg2">
                    <a:lumMod val="25000"/>
                  </a:schemeClr>
                </a:solidFill>
                <a:latin typeface="Calibri" pitchFamily="34" charset="0"/>
              </a:rPr>
              <a:t>έως δέκα (10) επισκέψεις,  από τον Επιστημονικά Υπεύθυνο Ιατρό. </a:t>
            </a:r>
          </a:p>
          <a:p>
            <a:pPr algn="just">
              <a:lnSpc>
                <a:spcPct val="90000"/>
              </a:lnSpc>
            </a:pPr>
            <a:endParaRPr lang="el-GR" sz="1600" b="1" dirty="0" smtClean="0">
              <a:solidFill>
                <a:schemeClr val="bg2">
                  <a:lumMod val="25000"/>
                </a:schemeClr>
              </a:solidFill>
              <a:latin typeface="Calibri" pitchFamily="34" charset="0"/>
            </a:endParaRPr>
          </a:p>
          <a:p>
            <a:pPr algn="just" defTabSz="360363">
              <a:lnSpc>
                <a:spcPct val="90000"/>
              </a:lnSpc>
            </a:pPr>
            <a:r>
              <a:rPr lang="el-GR" sz="1600" dirty="0" smtClean="0">
                <a:solidFill>
                  <a:schemeClr val="bg2">
                    <a:lumMod val="25000"/>
                  </a:schemeClr>
                </a:solidFill>
                <a:latin typeface="Calibri" pitchFamily="34" charset="0"/>
              </a:rPr>
              <a:t>	Σε περιπτώσεις όπου γίνεται αναφορά σε χρονική περίοδο έως έξι (6) μήνες ή έως εξήντα (60) επισκέψεις ή  πέραν του εξαμήνου, απαιτείται </a:t>
            </a:r>
            <a:r>
              <a:rPr lang="el-GR" sz="1600" b="1" dirty="0" smtClean="0">
                <a:solidFill>
                  <a:schemeClr val="bg2">
                    <a:lumMod val="25000"/>
                  </a:schemeClr>
                </a:solidFill>
                <a:latin typeface="Calibri" pitchFamily="34" charset="0"/>
              </a:rPr>
              <a:t>απόφαση  έγκρισης ένταξης του περιστατικού από το Δ.Σ. του Νοσοκομείου.</a:t>
            </a:r>
            <a:endParaRPr lang="el-GR" sz="1600" kern="1200" dirty="0">
              <a:solidFill>
                <a:schemeClr val="bg2">
                  <a:lumMod val="25000"/>
                </a:schemeClr>
              </a:solidFill>
              <a:latin typeface="Calibri" pitchFamily="34" charset="0"/>
              <a:ea typeface="+mn-ea"/>
              <a:cs typeface="+mn-cs"/>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50000">
              <a:schemeClr val="accent1">
                <a:tint val="44500"/>
                <a:satMod val="160000"/>
              </a:schemeClr>
            </a:gs>
            <a:gs pos="100000">
              <a:schemeClr val="accent1">
                <a:tint val="23500"/>
                <a:satMod val="1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42844" y="1357298"/>
            <a:ext cx="8858312" cy="857256"/>
          </a:xfrm>
        </p:spPr>
        <p:txBody>
          <a:bodyPr>
            <a:noAutofit/>
          </a:bodyPr>
          <a:lstStyle/>
          <a:p>
            <a:pPr algn="ctr"/>
            <a:r>
              <a:rPr lang="el-GR" sz="4000" dirty="0" smtClean="0">
                <a:solidFill>
                  <a:schemeClr val="bg2">
                    <a:lumMod val="25000"/>
                  </a:schemeClr>
                </a:solidFill>
                <a:latin typeface="Calibri" pitchFamily="34" charset="0"/>
              </a:rPr>
              <a:t>ΔΙΑΔΙΚΑΣΙΑ ΠΑΡΑΠΟΜΠΗΣ ΚΑΙ ΕΝΤΑΞΗΣ ΣΤΗΝ ΚΑΤ’ ΟΙΚΟΝ ΝΟΣΗΛΕΙΑ (ΙΙΙ)</a:t>
            </a:r>
            <a:endParaRPr lang="el-GR" sz="4000" dirty="0">
              <a:solidFill>
                <a:schemeClr val="bg2">
                  <a:lumMod val="25000"/>
                </a:schemeClr>
              </a:solidFill>
              <a:latin typeface="Calibri" pitchFamily="34" charset="0"/>
            </a:endParaRPr>
          </a:p>
        </p:txBody>
      </p:sp>
      <p:pic>
        <p:nvPicPr>
          <p:cNvPr id="4" name="2 - Εικόνα" descr="logo gia keimena.png"/>
          <p:cNvPicPr/>
          <p:nvPr/>
        </p:nvPicPr>
        <p:blipFill>
          <a:blip r:embed="rId3" cstate="print">
            <a:lum bright="35000" contrast="-1000"/>
          </a:blip>
          <a:stretch>
            <a:fillRect/>
          </a:stretch>
        </p:blipFill>
        <p:spPr>
          <a:xfrm>
            <a:off x="0" y="0"/>
            <a:ext cx="1928794" cy="1285860"/>
          </a:xfrm>
          <a:prstGeom prst="rect">
            <a:avLst/>
          </a:prstGeom>
        </p:spPr>
      </p:pic>
      <p:sp>
        <p:nvSpPr>
          <p:cNvPr id="5" name="2 - Υπότιτλος"/>
          <p:cNvSpPr txBox="1">
            <a:spLocks/>
          </p:cNvSpPr>
          <p:nvPr/>
        </p:nvSpPr>
        <p:spPr>
          <a:xfrm>
            <a:off x="642910" y="2428868"/>
            <a:ext cx="7858180" cy="3929090"/>
          </a:xfrm>
          <a:prstGeom prst="rect">
            <a:avLst/>
          </a:prstGeom>
        </p:spPr>
        <p:txBody>
          <a:bodyPr vert="horz">
            <a:normAutofit/>
          </a:bodyPr>
          <a:lstStyle/>
          <a:p>
            <a:pPr algn="just" defTabSz="360363">
              <a:lnSpc>
                <a:spcPct val="90000"/>
              </a:lnSpc>
            </a:pPr>
            <a:endParaRPr lang="el-GR" sz="1600" b="1" u="sng" dirty="0" smtClean="0">
              <a:solidFill>
                <a:schemeClr val="bg2">
                  <a:lumMod val="25000"/>
                </a:schemeClr>
              </a:solidFill>
              <a:latin typeface="Calibri" pitchFamily="34" charset="0"/>
            </a:endParaRPr>
          </a:p>
          <a:p>
            <a:pPr algn="just" defTabSz="360363">
              <a:lnSpc>
                <a:spcPct val="90000"/>
              </a:lnSpc>
            </a:pPr>
            <a:r>
              <a:rPr lang="el-GR" sz="1600" b="1" u="sng" dirty="0" smtClean="0">
                <a:solidFill>
                  <a:schemeClr val="bg2">
                    <a:lumMod val="25000"/>
                  </a:schemeClr>
                </a:solidFill>
                <a:latin typeface="Calibri" pitchFamily="34" charset="0"/>
              </a:rPr>
              <a:t>ΒΗΜΑ </a:t>
            </a:r>
            <a:r>
              <a:rPr lang="el-GR" sz="1600" b="1" u="sng" dirty="0" smtClean="0">
                <a:solidFill>
                  <a:schemeClr val="bg2">
                    <a:lumMod val="25000"/>
                  </a:schemeClr>
                </a:solidFill>
                <a:latin typeface="Calibri" pitchFamily="34" charset="0"/>
              </a:rPr>
              <a:t>2</a:t>
            </a:r>
            <a:r>
              <a:rPr lang="el-GR" sz="1600" b="1" u="sng" baseline="30000" dirty="0" smtClean="0">
                <a:solidFill>
                  <a:schemeClr val="bg2">
                    <a:lumMod val="25000"/>
                  </a:schemeClr>
                </a:solidFill>
                <a:latin typeface="Calibri" pitchFamily="34" charset="0"/>
              </a:rPr>
              <a:t>ο</a:t>
            </a:r>
            <a:r>
              <a:rPr lang="el-GR" sz="1600" dirty="0" smtClean="0">
                <a:solidFill>
                  <a:schemeClr val="bg2">
                    <a:lumMod val="25000"/>
                  </a:schemeClr>
                </a:solidFill>
                <a:latin typeface="Calibri" pitchFamily="34" charset="0"/>
              </a:rPr>
              <a:t>	</a:t>
            </a:r>
          </a:p>
          <a:p>
            <a:pPr algn="just" defTabSz="360363">
              <a:lnSpc>
                <a:spcPct val="90000"/>
              </a:lnSpc>
            </a:pPr>
            <a:r>
              <a:rPr lang="el-GR" sz="1600" dirty="0" smtClean="0">
                <a:solidFill>
                  <a:schemeClr val="bg2">
                    <a:lumMod val="25000"/>
                  </a:schemeClr>
                </a:solidFill>
                <a:latin typeface="Calibri" pitchFamily="34" charset="0"/>
              </a:rPr>
              <a:t>	Ο συνοδός ή και ο ίδιος ο ασθενής συμπληρώνει και υπογράφει το έντυπο της Αίτησης με όλα τα στοιχεία και την αιτία που επιθυμεί την ένταξή του. </a:t>
            </a:r>
          </a:p>
          <a:p>
            <a:pPr algn="just" defTabSz="360363">
              <a:lnSpc>
                <a:spcPct val="90000"/>
              </a:lnSpc>
            </a:pPr>
            <a:endParaRPr lang="el-GR" sz="1600" dirty="0" smtClean="0">
              <a:solidFill>
                <a:schemeClr val="bg2">
                  <a:lumMod val="25000"/>
                </a:schemeClr>
              </a:solidFill>
              <a:latin typeface="Calibri" pitchFamily="34" charset="0"/>
            </a:endParaRPr>
          </a:p>
          <a:p>
            <a:pPr algn="just" defTabSz="360363">
              <a:lnSpc>
                <a:spcPct val="90000"/>
              </a:lnSpc>
            </a:pPr>
            <a:r>
              <a:rPr lang="el-GR" sz="1600" b="1" u="sng" dirty="0" smtClean="0">
                <a:solidFill>
                  <a:schemeClr val="bg2">
                    <a:lumMod val="25000"/>
                  </a:schemeClr>
                </a:solidFill>
                <a:latin typeface="Calibri" pitchFamily="34" charset="0"/>
              </a:rPr>
              <a:t>ΒΗΜΑ 3ο</a:t>
            </a:r>
            <a:r>
              <a:rPr lang="el-GR" sz="1600" dirty="0" smtClean="0">
                <a:solidFill>
                  <a:schemeClr val="bg2">
                    <a:lumMod val="25000"/>
                  </a:schemeClr>
                </a:solidFill>
                <a:latin typeface="Calibri" pitchFamily="34" charset="0"/>
              </a:rPr>
              <a:t>	</a:t>
            </a:r>
          </a:p>
          <a:p>
            <a:pPr algn="just" defTabSz="360363">
              <a:lnSpc>
                <a:spcPct val="90000"/>
              </a:lnSpc>
            </a:pPr>
            <a:r>
              <a:rPr lang="el-GR" sz="1600" dirty="0" smtClean="0">
                <a:solidFill>
                  <a:schemeClr val="bg2">
                    <a:lumMod val="25000"/>
                  </a:schemeClr>
                </a:solidFill>
                <a:latin typeface="Calibri" pitchFamily="34" charset="0"/>
              </a:rPr>
              <a:t>	Τα 2 προαναφερόμενα έντυπα (Αίτηση και Παραπομπή Ιατρού) πρωτοκολλούνται από το αντίστοιχο τμήμα του Νοσοκομείου και χρεώνονται στην υπηρεσία της Κατ’ Οίκον Νοσηλείας.</a:t>
            </a:r>
            <a:endParaRPr lang="el-GR" sz="1600" b="1" dirty="0" smtClean="0">
              <a:solidFill>
                <a:schemeClr val="bg2">
                  <a:lumMod val="25000"/>
                </a:schemeClr>
              </a:solidFill>
              <a:latin typeface="Calibri" pitchFamily="34" charset="0"/>
            </a:endParaRPr>
          </a:p>
          <a:p>
            <a:pPr algn="just">
              <a:lnSpc>
                <a:spcPct val="90000"/>
              </a:lnSpc>
            </a:pPr>
            <a:endParaRPr lang="el-GR" sz="1600" b="1" dirty="0" smtClean="0">
              <a:solidFill>
                <a:schemeClr val="bg2">
                  <a:lumMod val="25000"/>
                </a:schemeClr>
              </a:solidFill>
              <a:latin typeface="Calibri" pitchFamily="34" charset="0"/>
            </a:endParaRPr>
          </a:p>
          <a:p>
            <a:pPr algn="ctr" defTabSz="360363">
              <a:lnSpc>
                <a:spcPct val="170000"/>
              </a:lnSpc>
            </a:pPr>
            <a:r>
              <a:rPr lang="el-GR" sz="1600" u="sng" dirty="0" smtClean="0">
                <a:solidFill>
                  <a:schemeClr val="bg2">
                    <a:lumMod val="25000"/>
                  </a:schemeClr>
                </a:solidFill>
                <a:latin typeface="Calibri" pitchFamily="34" charset="0"/>
              </a:rPr>
              <a:t>Η Υπηρεσία Κατ’ Οίκον Νοσηλείας δεν πραγματοποιεί καμία επίσκεψη εάν τα παραπεμπτικά δεν είναι υπογεγραμμένα από τον θεράποντα ιατρό του ασθενή ακόμη και αν υπάρχει η αίτηση του ίδιου ή του συνοδού του.</a:t>
            </a:r>
            <a:endParaRPr lang="el-GR" sz="1600" b="1" u="sng" dirty="0" smtClean="0">
              <a:solidFill>
                <a:schemeClr val="bg2">
                  <a:lumMod val="25000"/>
                </a:schemeClr>
              </a:solidFill>
              <a:latin typeface="Calibri" pitchFamily="34" charset="0"/>
            </a:endParaRPr>
          </a:p>
          <a:p>
            <a:pPr algn="just"/>
            <a:r>
              <a:rPr lang="el-GR" sz="1600" dirty="0" smtClean="0">
                <a:solidFill>
                  <a:schemeClr val="bg2">
                    <a:lumMod val="25000"/>
                  </a:schemeClr>
                </a:solidFill>
                <a:latin typeface="Calibri" pitchFamily="34" charset="0"/>
              </a:rPr>
              <a:t>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50000">
              <a:schemeClr val="accent1">
                <a:tint val="44500"/>
                <a:satMod val="160000"/>
              </a:schemeClr>
            </a:gs>
            <a:gs pos="100000">
              <a:schemeClr val="accent1">
                <a:tint val="23500"/>
                <a:satMod val="1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42844" y="1214422"/>
            <a:ext cx="8858312" cy="857256"/>
          </a:xfrm>
        </p:spPr>
        <p:txBody>
          <a:bodyPr>
            <a:noAutofit/>
          </a:bodyPr>
          <a:lstStyle/>
          <a:p>
            <a:pPr algn="ctr"/>
            <a:r>
              <a:rPr lang="el-GR" sz="4000" dirty="0" smtClean="0">
                <a:solidFill>
                  <a:schemeClr val="bg2">
                    <a:lumMod val="25000"/>
                  </a:schemeClr>
                </a:solidFill>
                <a:latin typeface="Calibri" pitchFamily="34" charset="0"/>
              </a:rPr>
              <a:t>ΠΑΡΕΧΟΜΕΝΕΣ ΥΠΗΡΕΣΙΕΣ ΥΓΕΙΑΣ (Ι)</a:t>
            </a:r>
            <a:endParaRPr lang="el-GR" sz="4000" dirty="0">
              <a:solidFill>
                <a:schemeClr val="bg2">
                  <a:lumMod val="25000"/>
                </a:schemeClr>
              </a:solidFill>
              <a:latin typeface="Calibri" pitchFamily="34" charset="0"/>
            </a:endParaRPr>
          </a:p>
        </p:txBody>
      </p:sp>
      <p:pic>
        <p:nvPicPr>
          <p:cNvPr id="4" name="2 - Εικόνα" descr="logo gia keimena.png"/>
          <p:cNvPicPr/>
          <p:nvPr/>
        </p:nvPicPr>
        <p:blipFill>
          <a:blip r:embed="rId3" cstate="print">
            <a:lum bright="35000" contrast="-1000"/>
          </a:blip>
          <a:stretch>
            <a:fillRect/>
          </a:stretch>
        </p:blipFill>
        <p:spPr>
          <a:xfrm>
            <a:off x="0" y="0"/>
            <a:ext cx="1928794" cy="1285860"/>
          </a:xfrm>
          <a:prstGeom prst="rect">
            <a:avLst/>
          </a:prstGeom>
        </p:spPr>
      </p:pic>
      <p:sp>
        <p:nvSpPr>
          <p:cNvPr id="5" name="2 - Υπότιτλος"/>
          <p:cNvSpPr txBox="1">
            <a:spLocks/>
          </p:cNvSpPr>
          <p:nvPr/>
        </p:nvSpPr>
        <p:spPr>
          <a:xfrm>
            <a:off x="642910" y="2143116"/>
            <a:ext cx="7858180" cy="4214842"/>
          </a:xfrm>
          <a:prstGeom prst="rect">
            <a:avLst/>
          </a:prstGeom>
        </p:spPr>
        <p:txBody>
          <a:bodyPr vert="horz">
            <a:normAutofit fontScale="92500" lnSpcReduction="20000"/>
          </a:bodyPr>
          <a:lstStyle/>
          <a:p>
            <a:pPr marL="273050" indent="-273050" algn="just" defTabSz="360363">
              <a:lnSpc>
                <a:spcPct val="90000"/>
              </a:lnSpc>
              <a:buClr>
                <a:schemeClr val="bg2">
                  <a:lumMod val="50000"/>
                </a:schemeClr>
              </a:buClr>
              <a:buSzPct val="80000"/>
            </a:pPr>
            <a:r>
              <a:rPr lang="el-GR" sz="1600" b="1" u="sng" dirty="0" smtClean="0">
                <a:solidFill>
                  <a:schemeClr val="bg2">
                    <a:lumMod val="25000"/>
                  </a:schemeClr>
                </a:solidFill>
                <a:latin typeface="Calibri" pitchFamily="34" charset="0"/>
              </a:rPr>
              <a:t>ΓΙΑ ΤΟΝ ΑΣΘΕΝΗ:</a:t>
            </a:r>
          </a:p>
          <a:p>
            <a:pPr marL="273050" indent="-273050" algn="just" defTabSz="360363">
              <a:lnSpc>
                <a:spcPct val="90000"/>
              </a:lnSpc>
              <a:spcBef>
                <a:spcPts val="600"/>
              </a:spcBef>
              <a:buClr>
                <a:schemeClr val="bg2">
                  <a:lumMod val="50000"/>
                </a:schemeClr>
              </a:buClr>
              <a:buSzPct val="80000"/>
              <a:buFont typeface="Wingdings" pitchFamily="2" charset="2"/>
              <a:buChar char="ü"/>
            </a:pPr>
            <a:r>
              <a:rPr lang="el-GR" sz="1600" dirty="0" smtClean="0">
                <a:solidFill>
                  <a:schemeClr val="bg2">
                    <a:lumMod val="25000"/>
                  </a:schemeClr>
                </a:solidFill>
                <a:latin typeface="Calibri" pitchFamily="34" charset="0"/>
              </a:rPr>
              <a:t>Λήψη νοσηλευτικού ιστορικού και εκτίμηση αναγκών του ατόμου και της οικογένειας και σχεδιασμός πλάνου νοσηλευτικής φροντίδας</a:t>
            </a:r>
          </a:p>
          <a:p>
            <a:pPr marL="273050" indent="-273050" algn="just" defTabSz="360363">
              <a:lnSpc>
                <a:spcPct val="90000"/>
              </a:lnSpc>
              <a:spcBef>
                <a:spcPts val="600"/>
              </a:spcBef>
              <a:buClr>
                <a:schemeClr val="bg2">
                  <a:lumMod val="50000"/>
                </a:schemeClr>
              </a:buClr>
              <a:buSzPct val="80000"/>
              <a:buFont typeface="Wingdings" pitchFamily="2" charset="2"/>
              <a:buChar char="ü"/>
            </a:pPr>
            <a:r>
              <a:rPr lang="el-GR" sz="1600" dirty="0" smtClean="0">
                <a:solidFill>
                  <a:schemeClr val="bg2">
                    <a:lumMod val="25000"/>
                  </a:schemeClr>
                </a:solidFill>
                <a:latin typeface="Calibri" pitchFamily="34" charset="0"/>
              </a:rPr>
              <a:t>Εκτίμηση αναγκών και συνθηκών διαβίωσης, υγιεινής και ασφάλειας του ατόμου και της οικογένειας</a:t>
            </a:r>
          </a:p>
          <a:p>
            <a:pPr marL="273050" indent="-273050" algn="just" defTabSz="360363">
              <a:lnSpc>
                <a:spcPct val="90000"/>
              </a:lnSpc>
              <a:spcBef>
                <a:spcPts val="600"/>
              </a:spcBef>
              <a:buClr>
                <a:schemeClr val="bg2">
                  <a:lumMod val="50000"/>
                </a:schemeClr>
              </a:buClr>
              <a:buSzPct val="80000"/>
              <a:buFont typeface="Wingdings" pitchFamily="2" charset="2"/>
              <a:buChar char="ü"/>
            </a:pPr>
            <a:r>
              <a:rPr lang="el-GR" sz="1600" dirty="0" smtClean="0">
                <a:solidFill>
                  <a:schemeClr val="bg2">
                    <a:lumMod val="25000"/>
                  </a:schemeClr>
                </a:solidFill>
                <a:latin typeface="Calibri" pitchFamily="34" charset="0"/>
              </a:rPr>
              <a:t>Φροντίδα δέρματος (εξελκώσεις, κατακλίσεις, χρόνια έλκη, εγκαύματα, τραύμα, αφαίρεση ραμμάτων) </a:t>
            </a:r>
          </a:p>
          <a:p>
            <a:pPr marL="273050" indent="-273050" algn="just" defTabSz="360363">
              <a:lnSpc>
                <a:spcPct val="90000"/>
              </a:lnSpc>
              <a:spcBef>
                <a:spcPts val="600"/>
              </a:spcBef>
              <a:buClr>
                <a:schemeClr val="bg2">
                  <a:lumMod val="50000"/>
                </a:schemeClr>
              </a:buClr>
              <a:buSzPct val="80000"/>
              <a:buFont typeface="Wingdings" pitchFamily="2" charset="2"/>
              <a:buChar char="ü"/>
            </a:pPr>
            <a:r>
              <a:rPr lang="el-GR" sz="1600" kern="1200" dirty="0" smtClean="0">
                <a:solidFill>
                  <a:schemeClr val="bg2">
                    <a:lumMod val="25000"/>
                  </a:schemeClr>
                </a:solidFill>
                <a:latin typeface="Calibri" pitchFamily="34" charset="0"/>
                <a:ea typeface="+mn-ea"/>
                <a:cs typeface="+mn-cs"/>
              </a:rPr>
              <a:t>Λήψη και καταγραφή ζωτικών σημείων</a:t>
            </a:r>
          </a:p>
          <a:p>
            <a:pPr marL="273050" indent="-273050" algn="just" defTabSz="360363">
              <a:lnSpc>
                <a:spcPct val="90000"/>
              </a:lnSpc>
              <a:spcBef>
                <a:spcPts val="600"/>
              </a:spcBef>
              <a:buClr>
                <a:schemeClr val="bg2">
                  <a:lumMod val="50000"/>
                </a:schemeClr>
              </a:buClr>
              <a:buSzPct val="80000"/>
              <a:buFont typeface="Wingdings" pitchFamily="2" charset="2"/>
              <a:buChar char="ü"/>
            </a:pPr>
            <a:r>
              <a:rPr lang="el-GR" sz="1600" dirty="0" smtClean="0">
                <a:solidFill>
                  <a:schemeClr val="bg2">
                    <a:lumMod val="25000"/>
                  </a:schemeClr>
                </a:solidFill>
                <a:latin typeface="Calibri" pitchFamily="34" charset="0"/>
              </a:rPr>
              <a:t>Φροντίδα ατομικής υγιεινής και εκπαίδευση ατόμου και οικογένειας</a:t>
            </a:r>
          </a:p>
          <a:p>
            <a:pPr marL="273050" indent="-273050" algn="just" defTabSz="360363">
              <a:lnSpc>
                <a:spcPct val="90000"/>
              </a:lnSpc>
              <a:spcBef>
                <a:spcPts val="600"/>
              </a:spcBef>
              <a:buClr>
                <a:schemeClr val="bg2">
                  <a:lumMod val="50000"/>
                </a:schemeClr>
              </a:buClr>
              <a:buSzPct val="80000"/>
              <a:buFont typeface="Wingdings" pitchFamily="2" charset="2"/>
              <a:buChar char="ü"/>
            </a:pPr>
            <a:r>
              <a:rPr lang="el-GR" sz="1600" kern="1200" dirty="0" smtClean="0">
                <a:solidFill>
                  <a:schemeClr val="bg2">
                    <a:lumMod val="25000"/>
                  </a:schemeClr>
                </a:solidFill>
                <a:latin typeface="Calibri" pitchFamily="34" charset="0"/>
                <a:ea typeface="+mn-ea"/>
                <a:cs typeface="+mn-cs"/>
              </a:rPr>
              <a:t>Εκτίμηση φαρμακευτικής συμμόρφωσης και εκπαίδευση στη σωστή λήψη της φαρμακευτικής αγωγής</a:t>
            </a:r>
          </a:p>
          <a:p>
            <a:pPr marL="273050" indent="-273050" algn="just" defTabSz="360363">
              <a:lnSpc>
                <a:spcPct val="90000"/>
              </a:lnSpc>
              <a:spcBef>
                <a:spcPts val="600"/>
              </a:spcBef>
              <a:buClr>
                <a:schemeClr val="bg2">
                  <a:lumMod val="50000"/>
                </a:schemeClr>
              </a:buClr>
              <a:buSzPct val="80000"/>
              <a:buFont typeface="Wingdings" pitchFamily="2" charset="2"/>
              <a:buChar char="ü"/>
            </a:pPr>
            <a:r>
              <a:rPr lang="el-GR" sz="1600" dirty="0" smtClean="0">
                <a:solidFill>
                  <a:schemeClr val="bg2">
                    <a:lumMod val="25000"/>
                  </a:schemeClr>
                </a:solidFill>
                <a:latin typeface="Calibri" pitchFamily="34" charset="0"/>
              </a:rPr>
              <a:t>Λήψη δειγμάτων βιολογικών υγρών (αίμα, ούρα, καλλιέργειες)</a:t>
            </a:r>
          </a:p>
          <a:p>
            <a:pPr marL="273050" indent="-273050" algn="just" defTabSz="360363">
              <a:lnSpc>
                <a:spcPct val="90000"/>
              </a:lnSpc>
              <a:spcBef>
                <a:spcPts val="600"/>
              </a:spcBef>
              <a:buClr>
                <a:schemeClr val="bg2">
                  <a:lumMod val="50000"/>
                </a:schemeClr>
              </a:buClr>
              <a:buSzPct val="80000"/>
              <a:buFont typeface="Wingdings" pitchFamily="2" charset="2"/>
              <a:buChar char="ü"/>
            </a:pPr>
            <a:r>
              <a:rPr lang="el-GR" sz="1600" kern="1200" dirty="0" smtClean="0">
                <a:solidFill>
                  <a:schemeClr val="bg2">
                    <a:lumMod val="25000"/>
                  </a:schemeClr>
                </a:solidFill>
                <a:latin typeface="Calibri" pitchFamily="34" charset="0"/>
                <a:ea typeface="+mn-ea"/>
                <a:cs typeface="+mn-cs"/>
              </a:rPr>
              <a:t>Αξιολόγηση εργαστηριακών εξετάσεων και επικοινωνία με τον θεράποντα ιατρό</a:t>
            </a:r>
          </a:p>
          <a:p>
            <a:pPr marL="273050" indent="-273050" algn="just" defTabSz="360363">
              <a:lnSpc>
                <a:spcPct val="90000"/>
              </a:lnSpc>
              <a:spcBef>
                <a:spcPts val="600"/>
              </a:spcBef>
              <a:buClr>
                <a:schemeClr val="bg2">
                  <a:lumMod val="50000"/>
                </a:schemeClr>
              </a:buClr>
              <a:buSzPct val="80000"/>
              <a:buFont typeface="Wingdings" pitchFamily="2" charset="2"/>
              <a:buChar char="ü"/>
            </a:pPr>
            <a:r>
              <a:rPr lang="el-GR" sz="1600" dirty="0" smtClean="0">
                <a:solidFill>
                  <a:schemeClr val="bg2">
                    <a:lumMod val="25000"/>
                  </a:schemeClr>
                </a:solidFill>
                <a:latin typeface="Calibri" pitchFamily="34" charset="0"/>
              </a:rPr>
              <a:t>Χορήγηση φαρμάκων από όλους τους οδούς</a:t>
            </a:r>
          </a:p>
          <a:p>
            <a:pPr marL="273050" indent="-273050" algn="just" defTabSz="360363">
              <a:lnSpc>
                <a:spcPct val="90000"/>
              </a:lnSpc>
              <a:spcBef>
                <a:spcPts val="600"/>
              </a:spcBef>
              <a:buClr>
                <a:schemeClr val="bg2">
                  <a:lumMod val="50000"/>
                </a:schemeClr>
              </a:buClr>
              <a:buSzPct val="80000"/>
              <a:buFont typeface="Wingdings" pitchFamily="2" charset="2"/>
              <a:buChar char="ü"/>
            </a:pPr>
            <a:r>
              <a:rPr lang="el-GR" sz="1600" kern="1200" dirty="0" smtClean="0">
                <a:solidFill>
                  <a:schemeClr val="bg2">
                    <a:lumMod val="25000"/>
                  </a:schemeClr>
                </a:solidFill>
                <a:latin typeface="Calibri" pitchFamily="34" charset="0"/>
                <a:ea typeface="+mn-ea"/>
                <a:cs typeface="+mn-cs"/>
              </a:rPr>
              <a:t>Τοποθέτηση και αλλαγή καθετήρων (κύστεως, ρινογαστρικό, φλεβοκαθετήρα)</a:t>
            </a:r>
          </a:p>
          <a:p>
            <a:pPr marL="273050" indent="-273050" algn="just" defTabSz="360363">
              <a:lnSpc>
                <a:spcPct val="90000"/>
              </a:lnSpc>
              <a:spcBef>
                <a:spcPts val="600"/>
              </a:spcBef>
              <a:buClr>
                <a:schemeClr val="bg2">
                  <a:lumMod val="50000"/>
                </a:schemeClr>
              </a:buClr>
              <a:buSzPct val="80000"/>
              <a:buFont typeface="Wingdings" pitchFamily="2" charset="2"/>
              <a:buChar char="ü"/>
            </a:pPr>
            <a:r>
              <a:rPr lang="el-GR" sz="1600" dirty="0" smtClean="0">
                <a:solidFill>
                  <a:schemeClr val="bg2">
                    <a:lumMod val="25000"/>
                  </a:schemeClr>
                </a:solidFill>
                <a:latin typeface="Calibri" pitchFamily="34" charset="0"/>
              </a:rPr>
              <a:t>Υποκλυσμοί</a:t>
            </a:r>
          </a:p>
          <a:p>
            <a:pPr marL="273050" indent="-273050" algn="just" defTabSz="360363">
              <a:lnSpc>
                <a:spcPct val="90000"/>
              </a:lnSpc>
              <a:spcBef>
                <a:spcPts val="600"/>
              </a:spcBef>
              <a:buClr>
                <a:schemeClr val="bg2">
                  <a:lumMod val="50000"/>
                </a:schemeClr>
              </a:buClr>
              <a:buSzPct val="80000"/>
              <a:buFont typeface="Wingdings" pitchFamily="2" charset="2"/>
              <a:buChar char="ü"/>
            </a:pPr>
            <a:r>
              <a:rPr lang="el-GR" sz="1600" kern="1200" dirty="0" smtClean="0">
                <a:solidFill>
                  <a:schemeClr val="bg2">
                    <a:lumMod val="25000"/>
                  </a:schemeClr>
                </a:solidFill>
                <a:latin typeface="Calibri" pitchFamily="34" charset="0"/>
                <a:ea typeface="+mn-ea"/>
                <a:cs typeface="+mn-cs"/>
              </a:rPr>
              <a:t>Εκπαίδευση αυτοφροντίδας ασθενούς για θέματα περιποίησης τραυμάτων, φροντίδας στομιών</a:t>
            </a:r>
          </a:p>
          <a:p>
            <a:pPr marL="273050" indent="-273050" algn="just" defTabSz="360363">
              <a:lnSpc>
                <a:spcPct val="90000"/>
              </a:lnSpc>
            </a:pPr>
            <a:endParaRPr lang="el-GR" sz="1600" kern="1200" dirty="0">
              <a:solidFill>
                <a:srgbClr val="DEF5FA">
                  <a:lumMod val="25000"/>
                </a:srgbClr>
              </a:solidFill>
              <a:latin typeface="Calibri" pitchFamily="34" charset="0"/>
              <a:ea typeface="+mn-ea"/>
              <a:cs typeface="+mn-cs"/>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50000">
              <a:schemeClr val="accent1">
                <a:tint val="44500"/>
                <a:satMod val="160000"/>
              </a:schemeClr>
            </a:gs>
            <a:gs pos="100000">
              <a:schemeClr val="accent1">
                <a:tint val="23500"/>
                <a:satMod val="1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42844" y="1214422"/>
            <a:ext cx="8858312" cy="857256"/>
          </a:xfrm>
        </p:spPr>
        <p:txBody>
          <a:bodyPr>
            <a:noAutofit/>
          </a:bodyPr>
          <a:lstStyle/>
          <a:p>
            <a:pPr algn="ctr"/>
            <a:r>
              <a:rPr lang="el-GR" sz="4000" dirty="0" smtClean="0">
                <a:solidFill>
                  <a:schemeClr val="bg2">
                    <a:lumMod val="25000"/>
                  </a:schemeClr>
                </a:solidFill>
                <a:latin typeface="Calibri" pitchFamily="34" charset="0"/>
              </a:rPr>
              <a:t>ΠΑΡΕΧΟΜΕΝΕΣ ΥΠΗΡΕΣΙΕΣ ΥΓΕΙΑΣ (ΙΙ)</a:t>
            </a:r>
            <a:endParaRPr lang="el-GR" sz="4000" dirty="0">
              <a:solidFill>
                <a:schemeClr val="bg2">
                  <a:lumMod val="25000"/>
                </a:schemeClr>
              </a:solidFill>
              <a:latin typeface="Calibri" pitchFamily="34" charset="0"/>
            </a:endParaRPr>
          </a:p>
        </p:txBody>
      </p:sp>
      <p:pic>
        <p:nvPicPr>
          <p:cNvPr id="4" name="2 - Εικόνα" descr="logo gia keimena.png"/>
          <p:cNvPicPr/>
          <p:nvPr/>
        </p:nvPicPr>
        <p:blipFill>
          <a:blip r:embed="rId3" cstate="print">
            <a:lum bright="35000" contrast="-1000"/>
          </a:blip>
          <a:stretch>
            <a:fillRect/>
          </a:stretch>
        </p:blipFill>
        <p:spPr>
          <a:xfrm>
            <a:off x="0" y="0"/>
            <a:ext cx="1928794" cy="1285860"/>
          </a:xfrm>
          <a:prstGeom prst="rect">
            <a:avLst/>
          </a:prstGeom>
        </p:spPr>
      </p:pic>
      <p:sp>
        <p:nvSpPr>
          <p:cNvPr id="5" name="2 - Υπότιτλος"/>
          <p:cNvSpPr txBox="1">
            <a:spLocks/>
          </p:cNvSpPr>
          <p:nvPr/>
        </p:nvSpPr>
        <p:spPr>
          <a:xfrm>
            <a:off x="642910" y="2143116"/>
            <a:ext cx="7858180" cy="4357718"/>
          </a:xfrm>
          <a:prstGeom prst="rect">
            <a:avLst/>
          </a:prstGeom>
        </p:spPr>
        <p:txBody>
          <a:bodyPr vert="horz">
            <a:normAutofit fontScale="92500" lnSpcReduction="10000"/>
          </a:bodyPr>
          <a:lstStyle/>
          <a:p>
            <a:pPr marL="342900" indent="-342900" algn="just" defTabSz="360363">
              <a:lnSpc>
                <a:spcPct val="150000"/>
              </a:lnSpc>
              <a:buClr>
                <a:schemeClr val="bg2">
                  <a:lumMod val="50000"/>
                </a:schemeClr>
              </a:buClr>
              <a:buSzPct val="85000"/>
            </a:pPr>
            <a:r>
              <a:rPr lang="el-GR" sz="1600" b="1" u="sng" dirty="0" smtClean="0">
                <a:solidFill>
                  <a:schemeClr val="bg2">
                    <a:lumMod val="25000"/>
                  </a:schemeClr>
                </a:solidFill>
                <a:latin typeface="Calibri" pitchFamily="34" charset="0"/>
              </a:rPr>
              <a:t>ΓΙΑ </a:t>
            </a:r>
            <a:r>
              <a:rPr lang="el-GR" sz="1600" b="1" u="sng" dirty="0" smtClean="0">
                <a:solidFill>
                  <a:schemeClr val="bg2">
                    <a:lumMod val="25000"/>
                  </a:schemeClr>
                </a:solidFill>
                <a:latin typeface="Calibri" pitchFamily="34" charset="0"/>
              </a:rPr>
              <a:t>ΤΟΝ ΑΣΘΕΝΗ:</a:t>
            </a:r>
          </a:p>
          <a:p>
            <a:pPr marL="342900" indent="-342900" algn="just" defTabSz="360363" rtl="0">
              <a:lnSpc>
                <a:spcPct val="150000"/>
              </a:lnSpc>
              <a:buClr>
                <a:schemeClr val="bg2">
                  <a:lumMod val="50000"/>
                </a:schemeClr>
              </a:buClr>
              <a:buSzPct val="85000"/>
              <a:buFont typeface="Wingdings" pitchFamily="2" charset="2"/>
              <a:buChar char="ü"/>
            </a:pPr>
            <a:r>
              <a:rPr lang="el-GR" sz="1600" kern="1200" dirty="0" smtClean="0">
                <a:solidFill>
                  <a:srgbClr val="DEF5FA">
                    <a:lumMod val="25000"/>
                  </a:srgbClr>
                </a:solidFill>
                <a:latin typeface="Calibri" pitchFamily="34" charset="0"/>
                <a:ea typeface="+mn-ea"/>
                <a:cs typeface="+mn-cs"/>
              </a:rPr>
              <a:t>Πρόληψη επιπλοκών κατάκλισης και ακινησίας</a:t>
            </a:r>
          </a:p>
          <a:p>
            <a:pPr marL="342900" indent="-342900" algn="just" defTabSz="360363" rtl="0">
              <a:lnSpc>
                <a:spcPct val="150000"/>
              </a:lnSpc>
              <a:buClr>
                <a:schemeClr val="bg2">
                  <a:lumMod val="50000"/>
                </a:schemeClr>
              </a:buClr>
              <a:buSzPct val="85000"/>
              <a:buFont typeface="Wingdings" pitchFamily="2" charset="2"/>
              <a:buChar char="ü"/>
            </a:pPr>
            <a:r>
              <a:rPr lang="el-GR" sz="1600" kern="1200" dirty="0" smtClean="0">
                <a:solidFill>
                  <a:srgbClr val="DEF5FA">
                    <a:lumMod val="25000"/>
                  </a:srgbClr>
                </a:solidFill>
                <a:latin typeface="Calibri" pitchFamily="34" charset="0"/>
                <a:ea typeface="+mn-ea"/>
                <a:cs typeface="+mn-cs"/>
              </a:rPr>
              <a:t>Πρόληψη </a:t>
            </a:r>
            <a:r>
              <a:rPr lang="el-GR" sz="1600" kern="1200" dirty="0">
                <a:solidFill>
                  <a:srgbClr val="DEF5FA">
                    <a:lumMod val="25000"/>
                  </a:srgbClr>
                </a:solidFill>
                <a:latin typeface="Calibri" pitchFamily="34" charset="0"/>
                <a:ea typeface="+mn-ea"/>
                <a:cs typeface="+mn-cs"/>
              </a:rPr>
              <a:t>και αντιμετώπιση μεταδοτικών νοσημάτων</a:t>
            </a:r>
          </a:p>
          <a:p>
            <a:pPr marL="342900" indent="-342900" algn="just" defTabSz="360363" rtl="0">
              <a:lnSpc>
                <a:spcPct val="150000"/>
              </a:lnSpc>
              <a:buClr>
                <a:schemeClr val="bg2">
                  <a:lumMod val="50000"/>
                </a:schemeClr>
              </a:buClr>
              <a:buSzPct val="85000"/>
              <a:buFont typeface="Wingdings" pitchFamily="2" charset="2"/>
              <a:buChar char="ü"/>
            </a:pPr>
            <a:r>
              <a:rPr lang="el-GR" sz="1600" kern="1200" dirty="0">
                <a:solidFill>
                  <a:srgbClr val="DEF5FA">
                    <a:lumMod val="25000"/>
                  </a:srgbClr>
                </a:solidFill>
                <a:latin typeface="Calibri" pitchFamily="34" charset="0"/>
                <a:ea typeface="+mn-ea"/>
                <a:cs typeface="+mn-cs"/>
              </a:rPr>
              <a:t>Μέτρηση σακχάρου αίματος με γλυκομετρητή</a:t>
            </a:r>
          </a:p>
          <a:p>
            <a:pPr marL="342900" indent="-342900" algn="just" defTabSz="360363" rtl="0">
              <a:lnSpc>
                <a:spcPct val="150000"/>
              </a:lnSpc>
              <a:buClr>
                <a:schemeClr val="bg2">
                  <a:lumMod val="50000"/>
                </a:schemeClr>
              </a:buClr>
              <a:buSzPct val="85000"/>
              <a:buFont typeface="Wingdings" pitchFamily="2" charset="2"/>
              <a:buChar char="ü"/>
            </a:pPr>
            <a:r>
              <a:rPr lang="el-GR" sz="1600" kern="1200" dirty="0">
                <a:solidFill>
                  <a:srgbClr val="DEF5FA">
                    <a:lumMod val="25000"/>
                  </a:srgbClr>
                </a:solidFill>
                <a:latin typeface="Calibri" pitchFamily="34" charset="0"/>
                <a:ea typeface="+mn-ea"/>
                <a:cs typeface="+mn-cs"/>
              </a:rPr>
              <a:t>Μέτρηση κορεσμού Ο</a:t>
            </a:r>
            <a:r>
              <a:rPr lang="el-GR" sz="1600" kern="1200" baseline="-25000" dirty="0">
                <a:solidFill>
                  <a:srgbClr val="DEF5FA">
                    <a:lumMod val="25000"/>
                  </a:srgbClr>
                </a:solidFill>
                <a:latin typeface="Calibri" pitchFamily="34" charset="0"/>
                <a:ea typeface="+mn-ea"/>
                <a:cs typeface="+mn-cs"/>
              </a:rPr>
              <a:t>2 </a:t>
            </a:r>
            <a:r>
              <a:rPr lang="el-GR" sz="1600" kern="1200" dirty="0">
                <a:solidFill>
                  <a:srgbClr val="DEF5FA">
                    <a:lumMod val="25000"/>
                  </a:srgbClr>
                </a:solidFill>
                <a:latin typeface="Calibri" pitchFamily="34" charset="0"/>
                <a:ea typeface="+mn-ea"/>
                <a:cs typeface="+mn-cs"/>
              </a:rPr>
              <a:t> </a:t>
            </a:r>
          </a:p>
          <a:p>
            <a:pPr marL="342900" indent="-342900" algn="just" defTabSz="360363" rtl="0">
              <a:lnSpc>
                <a:spcPct val="150000"/>
              </a:lnSpc>
              <a:buClr>
                <a:schemeClr val="bg2">
                  <a:lumMod val="50000"/>
                </a:schemeClr>
              </a:buClr>
              <a:buSzPct val="85000"/>
              <a:buFont typeface="Wingdings" pitchFamily="2" charset="2"/>
              <a:buChar char="ü"/>
            </a:pPr>
            <a:r>
              <a:rPr lang="el-GR" sz="1600" kern="1200" dirty="0">
                <a:solidFill>
                  <a:srgbClr val="DEF5FA">
                    <a:lumMod val="25000"/>
                  </a:srgbClr>
                </a:solidFill>
                <a:latin typeface="Calibri" pitchFamily="34" charset="0"/>
                <a:ea typeface="+mn-ea"/>
                <a:cs typeface="+mn-cs"/>
              </a:rPr>
              <a:t>Φροντίδα στομιών</a:t>
            </a:r>
          </a:p>
          <a:p>
            <a:pPr marL="342900" indent="-342900" algn="just" defTabSz="360363" rtl="0">
              <a:lnSpc>
                <a:spcPct val="150000"/>
              </a:lnSpc>
              <a:buClr>
                <a:schemeClr val="bg2">
                  <a:lumMod val="50000"/>
                </a:schemeClr>
              </a:buClr>
              <a:buSzPct val="85000"/>
              <a:buFont typeface="Wingdings" pitchFamily="2" charset="2"/>
              <a:buChar char="ü"/>
            </a:pPr>
            <a:r>
              <a:rPr lang="el-GR" sz="1600" kern="1200" dirty="0">
                <a:solidFill>
                  <a:srgbClr val="DEF5FA">
                    <a:lumMod val="25000"/>
                  </a:srgbClr>
                </a:solidFill>
                <a:latin typeface="Calibri" pitchFamily="34" charset="0"/>
                <a:ea typeface="+mn-ea"/>
                <a:cs typeface="+mn-cs"/>
              </a:rPr>
              <a:t>Ασφαλής κινητοποίηση του ασθενή από και προς την κλίνη</a:t>
            </a:r>
          </a:p>
          <a:p>
            <a:pPr marL="342900" indent="-342900" algn="just" defTabSz="360363" rtl="0">
              <a:lnSpc>
                <a:spcPct val="150000"/>
              </a:lnSpc>
              <a:buClr>
                <a:schemeClr val="bg2">
                  <a:lumMod val="50000"/>
                </a:schemeClr>
              </a:buClr>
              <a:buSzPct val="85000"/>
              <a:buFont typeface="Wingdings" pitchFamily="2" charset="2"/>
              <a:buChar char="ü"/>
            </a:pPr>
            <a:r>
              <a:rPr lang="el-GR" sz="1600" kern="1200" dirty="0">
                <a:solidFill>
                  <a:srgbClr val="DEF5FA">
                    <a:lumMod val="25000"/>
                  </a:srgbClr>
                </a:solidFill>
                <a:latin typeface="Calibri" pitchFamily="34" charset="0"/>
                <a:ea typeface="+mn-ea"/>
                <a:cs typeface="+mn-cs"/>
              </a:rPr>
              <a:t>Αντιμετώπιση επειγουσών καταστάσεων και βασική υποστήριξη</a:t>
            </a:r>
          </a:p>
          <a:p>
            <a:pPr marL="342900" indent="-342900" algn="just" defTabSz="360363" rtl="0">
              <a:lnSpc>
                <a:spcPct val="150000"/>
              </a:lnSpc>
              <a:buClr>
                <a:schemeClr val="bg2">
                  <a:lumMod val="50000"/>
                </a:schemeClr>
              </a:buClr>
              <a:buSzPct val="85000"/>
              <a:buFont typeface="Wingdings" pitchFamily="2" charset="2"/>
              <a:buChar char="ü"/>
            </a:pPr>
            <a:r>
              <a:rPr lang="el-GR" sz="1600" kern="1200" dirty="0">
                <a:solidFill>
                  <a:srgbClr val="DEF5FA">
                    <a:lumMod val="25000"/>
                  </a:srgbClr>
                </a:solidFill>
                <a:latin typeface="Calibri" pitchFamily="34" charset="0"/>
                <a:ea typeface="+mn-ea"/>
                <a:cs typeface="+mn-cs"/>
              </a:rPr>
              <a:t>Υιοθέτηση υγιεινών προτύπων ζωής</a:t>
            </a:r>
          </a:p>
          <a:p>
            <a:pPr marL="342900" indent="-342900" algn="just" defTabSz="360363" rtl="0">
              <a:lnSpc>
                <a:spcPct val="150000"/>
              </a:lnSpc>
              <a:buClr>
                <a:schemeClr val="bg2">
                  <a:lumMod val="50000"/>
                </a:schemeClr>
              </a:buClr>
              <a:buSzPct val="85000"/>
              <a:buFont typeface="Wingdings" pitchFamily="2" charset="2"/>
              <a:buChar char="ü"/>
            </a:pPr>
            <a:r>
              <a:rPr lang="el-GR" sz="1600" kern="1200" dirty="0">
                <a:solidFill>
                  <a:srgbClr val="DEF5FA">
                    <a:lumMod val="25000"/>
                  </a:srgbClr>
                </a:solidFill>
                <a:latin typeface="Calibri" pitchFamily="34" charset="0"/>
                <a:ea typeface="+mn-ea"/>
                <a:cs typeface="+mn-cs"/>
              </a:rPr>
              <a:t>Προγραμματισμός απεικονιστικών εξετάσεων</a:t>
            </a:r>
          </a:p>
          <a:p>
            <a:pPr marL="342900" indent="-342900" algn="just" defTabSz="360363" rtl="0">
              <a:lnSpc>
                <a:spcPct val="150000"/>
              </a:lnSpc>
              <a:buClr>
                <a:schemeClr val="bg2">
                  <a:lumMod val="50000"/>
                </a:schemeClr>
              </a:buClr>
              <a:buSzPct val="85000"/>
              <a:buFont typeface="Wingdings" pitchFamily="2" charset="2"/>
              <a:buChar char="ü"/>
            </a:pPr>
            <a:r>
              <a:rPr lang="el-GR" sz="1600" kern="1200" dirty="0">
                <a:solidFill>
                  <a:srgbClr val="DEF5FA">
                    <a:lumMod val="25000"/>
                  </a:srgbClr>
                </a:solidFill>
                <a:latin typeface="Calibri" pitchFamily="34" charset="0"/>
                <a:ea typeface="+mn-ea"/>
                <a:cs typeface="+mn-cs"/>
              </a:rPr>
              <a:t>Αξιολόγηση των κινδύνων υγείας/κατοικίας/συνθηκών διαβίωσης </a:t>
            </a:r>
            <a:r>
              <a:rPr lang="el-GR" sz="1600" kern="1200" dirty="0" smtClean="0">
                <a:solidFill>
                  <a:srgbClr val="DEF5FA">
                    <a:lumMod val="25000"/>
                  </a:srgbClr>
                </a:solidFill>
                <a:latin typeface="Calibri" pitchFamily="34" charset="0"/>
                <a:ea typeface="+mn-ea"/>
                <a:cs typeface="+mn-cs"/>
              </a:rPr>
              <a:t>για </a:t>
            </a:r>
            <a:r>
              <a:rPr lang="el-GR" sz="1600" kern="1200" dirty="0">
                <a:solidFill>
                  <a:srgbClr val="DEF5FA">
                    <a:lumMod val="25000"/>
                  </a:srgbClr>
                </a:solidFill>
                <a:latin typeface="Calibri" pitchFamily="34" charset="0"/>
                <a:ea typeface="+mn-ea"/>
                <a:cs typeface="+mn-cs"/>
              </a:rPr>
              <a:t>πρόληψη ασθενειών και ατυχημάτων</a:t>
            </a:r>
          </a:p>
          <a:p>
            <a:pPr marL="342900" indent="-342900" algn="just" defTabSz="360363" rtl="0">
              <a:lnSpc>
                <a:spcPct val="150000"/>
              </a:lnSpc>
              <a:buClr>
                <a:schemeClr val="bg2">
                  <a:lumMod val="50000"/>
                </a:schemeClr>
              </a:buClr>
              <a:buSzPct val="85000"/>
              <a:buFont typeface="Wingdings" pitchFamily="2" charset="2"/>
              <a:buChar char="ü"/>
            </a:pPr>
            <a:r>
              <a:rPr lang="el-GR" sz="1600" kern="1200" dirty="0">
                <a:solidFill>
                  <a:srgbClr val="DEF5FA">
                    <a:lumMod val="25000"/>
                  </a:srgbClr>
                </a:solidFill>
                <a:latin typeface="Calibri" pitchFamily="34" charset="0"/>
                <a:ea typeface="+mn-ea"/>
                <a:cs typeface="+mn-cs"/>
              </a:rPr>
              <a:t>Ψυχολογική υποστήριξη και παρακολούθηση της ψυχικής κατάστασης του ασθενή</a:t>
            </a:r>
          </a:p>
          <a:p>
            <a:pPr algn="just" defTabSz="360363" rtl="0">
              <a:lnSpc>
                <a:spcPct val="90000"/>
              </a:lnSpc>
            </a:pPr>
            <a:endParaRPr lang="el-GR" sz="1600" kern="1200" dirty="0">
              <a:solidFill>
                <a:srgbClr val="DEF5FA">
                  <a:lumMod val="25000"/>
                </a:srgbClr>
              </a:solidFill>
              <a:latin typeface="Calibri" pitchFamily="34" charset="0"/>
              <a:ea typeface="+mn-ea"/>
              <a:cs typeface="+mn-cs"/>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50000">
              <a:schemeClr val="accent1">
                <a:tint val="44500"/>
                <a:satMod val="160000"/>
              </a:schemeClr>
            </a:gs>
            <a:gs pos="100000">
              <a:schemeClr val="accent1">
                <a:tint val="23500"/>
                <a:satMod val="1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42844" y="1214422"/>
            <a:ext cx="8858312" cy="857256"/>
          </a:xfrm>
        </p:spPr>
        <p:txBody>
          <a:bodyPr>
            <a:noAutofit/>
          </a:bodyPr>
          <a:lstStyle/>
          <a:p>
            <a:pPr algn="ctr"/>
            <a:r>
              <a:rPr lang="el-GR" sz="4000" dirty="0" smtClean="0">
                <a:solidFill>
                  <a:schemeClr val="bg2">
                    <a:lumMod val="25000"/>
                  </a:schemeClr>
                </a:solidFill>
                <a:latin typeface="Calibri" pitchFamily="34" charset="0"/>
              </a:rPr>
              <a:t>ΠΑΡΕΧΟΜΕΝΕΣ ΥΠΗΡΕΣΙΕΣ ΥΓΕΙΑΣ (ΙΙΙ)</a:t>
            </a:r>
            <a:endParaRPr lang="el-GR" sz="4000" dirty="0">
              <a:solidFill>
                <a:schemeClr val="bg2">
                  <a:lumMod val="25000"/>
                </a:schemeClr>
              </a:solidFill>
              <a:latin typeface="Calibri" pitchFamily="34" charset="0"/>
            </a:endParaRPr>
          </a:p>
        </p:txBody>
      </p:sp>
      <p:pic>
        <p:nvPicPr>
          <p:cNvPr id="4" name="2 - Εικόνα" descr="logo gia keimena.png"/>
          <p:cNvPicPr/>
          <p:nvPr/>
        </p:nvPicPr>
        <p:blipFill>
          <a:blip r:embed="rId3" cstate="print">
            <a:lum bright="35000" contrast="-1000"/>
          </a:blip>
          <a:stretch>
            <a:fillRect/>
          </a:stretch>
        </p:blipFill>
        <p:spPr>
          <a:xfrm>
            <a:off x="0" y="0"/>
            <a:ext cx="1928794" cy="1285860"/>
          </a:xfrm>
          <a:prstGeom prst="rect">
            <a:avLst/>
          </a:prstGeom>
        </p:spPr>
      </p:pic>
      <p:sp>
        <p:nvSpPr>
          <p:cNvPr id="5" name="2 - Υπότιτλος"/>
          <p:cNvSpPr txBox="1">
            <a:spLocks/>
          </p:cNvSpPr>
          <p:nvPr/>
        </p:nvSpPr>
        <p:spPr>
          <a:xfrm>
            <a:off x="642910" y="2143116"/>
            <a:ext cx="7858180" cy="4357718"/>
          </a:xfrm>
          <a:prstGeom prst="rect">
            <a:avLst/>
          </a:prstGeom>
        </p:spPr>
        <p:txBody>
          <a:bodyPr vert="horz">
            <a:normAutofit/>
          </a:bodyPr>
          <a:lstStyle/>
          <a:p>
            <a:pPr marL="342900" indent="-342900" algn="just" defTabSz="360363" rtl="0">
              <a:lnSpc>
                <a:spcPct val="150000"/>
              </a:lnSpc>
              <a:buClr>
                <a:srgbClr val="DEF5FA">
                  <a:lumMod val="50000"/>
                </a:srgbClr>
              </a:buClr>
              <a:buSzPct val="85000"/>
            </a:pPr>
            <a:r>
              <a:rPr lang="el-GR" sz="1600" b="1" u="sng" kern="1200" dirty="0">
                <a:solidFill>
                  <a:srgbClr val="DEF5FA">
                    <a:lumMod val="25000"/>
                  </a:srgbClr>
                </a:solidFill>
                <a:latin typeface="Calibri" pitchFamily="34" charset="0"/>
                <a:ea typeface="+mn-ea"/>
                <a:cs typeface="+mn-cs"/>
              </a:rPr>
              <a:t>ΓΙΑ ΤΟΝ </a:t>
            </a:r>
            <a:r>
              <a:rPr lang="el-GR" sz="1600" b="1" u="sng" kern="1200" dirty="0" smtClean="0">
                <a:solidFill>
                  <a:srgbClr val="DEF5FA">
                    <a:lumMod val="25000"/>
                  </a:srgbClr>
                </a:solidFill>
                <a:latin typeface="Calibri" pitchFamily="34" charset="0"/>
                <a:ea typeface="+mn-ea"/>
                <a:cs typeface="+mn-cs"/>
              </a:rPr>
              <a:t>ΦΡΟΝΤΙΣΤΗ:</a:t>
            </a:r>
            <a:endParaRPr lang="el-GR" sz="1600" b="1" u="sng" kern="1200" dirty="0">
              <a:solidFill>
                <a:srgbClr val="DEF5FA">
                  <a:lumMod val="25000"/>
                </a:srgbClr>
              </a:solidFill>
              <a:latin typeface="Calibri" pitchFamily="34" charset="0"/>
              <a:ea typeface="+mn-ea"/>
              <a:cs typeface="+mn-cs"/>
            </a:endParaRPr>
          </a:p>
          <a:p>
            <a:pPr marL="342900" indent="-342900" algn="just" defTabSz="360363" rtl="0">
              <a:lnSpc>
                <a:spcPct val="150000"/>
              </a:lnSpc>
              <a:buClr>
                <a:srgbClr val="DEF5FA">
                  <a:lumMod val="50000"/>
                </a:srgbClr>
              </a:buClr>
              <a:buSzPct val="85000"/>
              <a:buFont typeface="Wingdings" pitchFamily="2" charset="2"/>
              <a:buChar char="ü"/>
            </a:pPr>
            <a:r>
              <a:rPr lang="el-GR" sz="1600" dirty="0" smtClean="0">
                <a:solidFill>
                  <a:srgbClr val="DEF5FA">
                    <a:lumMod val="25000"/>
                  </a:srgbClr>
                </a:solidFill>
                <a:latin typeface="Calibri" pitchFamily="34" charset="0"/>
              </a:rPr>
              <a:t>Εκπαίδευση για θέματα περιποίησης τραυμάτων, φροντίδας στομιών, χορήγησης φαρμακευτικής αγωγής</a:t>
            </a:r>
            <a:endParaRPr lang="el-GR" sz="1600" kern="1200" dirty="0">
              <a:solidFill>
                <a:srgbClr val="DEF5FA">
                  <a:lumMod val="25000"/>
                </a:srgbClr>
              </a:solidFill>
              <a:latin typeface="Calibri" pitchFamily="34" charset="0"/>
              <a:ea typeface="+mn-ea"/>
              <a:cs typeface="+mn-cs"/>
            </a:endParaRPr>
          </a:p>
          <a:p>
            <a:pPr marL="342900" indent="-342900" algn="just" defTabSz="360363" rtl="0">
              <a:lnSpc>
                <a:spcPct val="150000"/>
              </a:lnSpc>
              <a:buClr>
                <a:srgbClr val="DEF5FA">
                  <a:lumMod val="50000"/>
                </a:srgbClr>
              </a:buClr>
              <a:buSzPct val="85000"/>
              <a:buFont typeface="Wingdings" pitchFamily="2" charset="2"/>
              <a:buChar char="ü"/>
            </a:pPr>
            <a:r>
              <a:rPr lang="el-GR" sz="1600" kern="1200" dirty="0" smtClean="0">
                <a:solidFill>
                  <a:srgbClr val="DEF5FA">
                    <a:lumMod val="25000"/>
                  </a:srgbClr>
                </a:solidFill>
                <a:latin typeface="Calibri" pitchFamily="34" charset="0"/>
                <a:ea typeface="+mn-ea"/>
                <a:cs typeface="+mn-cs"/>
              </a:rPr>
              <a:t>Εκπαίδευση για σίτιση ασθενούς</a:t>
            </a:r>
            <a:endParaRPr lang="el-GR" sz="1600" kern="1200" dirty="0">
              <a:solidFill>
                <a:srgbClr val="DEF5FA">
                  <a:lumMod val="25000"/>
                </a:srgbClr>
              </a:solidFill>
              <a:latin typeface="Calibri" pitchFamily="34" charset="0"/>
              <a:ea typeface="+mn-ea"/>
              <a:cs typeface="+mn-cs"/>
            </a:endParaRPr>
          </a:p>
          <a:p>
            <a:pPr marL="342900" indent="-342900" algn="just" defTabSz="360363" rtl="0">
              <a:lnSpc>
                <a:spcPct val="150000"/>
              </a:lnSpc>
              <a:buClr>
                <a:srgbClr val="DEF5FA">
                  <a:lumMod val="50000"/>
                </a:srgbClr>
              </a:buClr>
              <a:buSzPct val="85000"/>
              <a:buFont typeface="Wingdings" pitchFamily="2" charset="2"/>
              <a:buChar char="ü"/>
            </a:pPr>
            <a:r>
              <a:rPr lang="el-GR" sz="1600" kern="1200" dirty="0" smtClean="0">
                <a:solidFill>
                  <a:srgbClr val="DEF5FA">
                    <a:lumMod val="25000"/>
                  </a:srgbClr>
                </a:solidFill>
                <a:latin typeface="Calibri" pitchFamily="34" charset="0"/>
                <a:ea typeface="+mn-ea"/>
                <a:cs typeface="+mn-cs"/>
              </a:rPr>
              <a:t>Εκπαίδευση για ασφαλή κινητοποίηση του ασθενούς από και προς την κλίνη</a:t>
            </a:r>
            <a:endParaRPr lang="el-GR" sz="1600" kern="1200" dirty="0">
              <a:solidFill>
                <a:srgbClr val="DEF5FA">
                  <a:lumMod val="25000"/>
                </a:srgbClr>
              </a:solidFill>
              <a:latin typeface="Calibri" pitchFamily="34" charset="0"/>
              <a:ea typeface="+mn-ea"/>
              <a:cs typeface="+mn-cs"/>
            </a:endParaRPr>
          </a:p>
          <a:p>
            <a:pPr marL="342900" indent="-342900" algn="just" defTabSz="360363" rtl="0">
              <a:lnSpc>
                <a:spcPct val="150000"/>
              </a:lnSpc>
              <a:buClr>
                <a:srgbClr val="DEF5FA">
                  <a:lumMod val="50000"/>
                </a:srgbClr>
              </a:buClr>
              <a:buSzPct val="85000"/>
              <a:buFont typeface="Wingdings" pitchFamily="2" charset="2"/>
              <a:buChar char="ü"/>
            </a:pPr>
            <a:r>
              <a:rPr lang="el-GR" sz="1600" kern="1200" dirty="0" smtClean="0">
                <a:solidFill>
                  <a:srgbClr val="DEF5FA">
                    <a:lumMod val="25000"/>
                  </a:srgbClr>
                </a:solidFill>
                <a:latin typeface="Calibri" pitchFamily="34" charset="0"/>
                <a:ea typeface="+mn-ea"/>
                <a:cs typeface="+mn-cs"/>
              </a:rPr>
              <a:t>Εκπαίδευση για φροντίδα ατομικής υγιεινής</a:t>
            </a:r>
            <a:endParaRPr lang="el-GR" sz="1600" kern="1200" dirty="0">
              <a:solidFill>
                <a:srgbClr val="DEF5FA">
                  <a:lumMod val="25000"/>
                </a:srgbClr>
              </a:solidFill>
              <a:latin typeface="Calibri" pitchFamily="34" charset="0"/>
              <a:ea typeface="+mn-ea"/>
              <a:cs typeface="+mn-cs"/>
            </a:endParaRPr>
          </a:p>
          <a:p>
            <a:pPr marL="342900" indent="-342900" algn="just" defTabSz="360363" rtl="0">
              <a:lnSpc>
                <a:spcPct val="150000"/>
              </a:lnSpc>
              <a:buClr>
                <a:srgbClr val="DEF5FA">
                  <a:lumMod val="50000"/>
                </a:srgbClr>
              </a:buClr>
              <a:buSzPct val="85000"/>
              <a:buFont typeface="Wingdings" pitchFamily="2" charset="2"/>
              <a:buChar char="ü"/>
            </a:pPr>
            <a:r>
              <a:rPr lang="el-GR" sz="1600" kern="1200" dirty="0" smtClean="0">
                <a:solidFill>
                  <a:srgbClr val="DEF5FA">
                    <a:lumMod val="25000"/>
                  </a:srgbClr>
                </a:solidFill>
                <a:latin typeface="Calibri" pitchFamily="34" charset="0"/>
                <a:ea typeface="+mn-ea"/>
                <a:cs typeface="+mn-cs"/>
              </a:rPr>
              <a:t>Ψυχολογική υποστήριξη και παρακολούθηση της ψυχικής κατάστασης των φροντιστών</a:t>
            </a:r>
            <a:endParaRPr lang="el-GR" sz="1600" kern="1200" dirty="0">
              <a:solidFill>
                <a:srgbClr val="DEF5FA">
                  <a:lumMod val="25000"/>
                </a:srgbClr>
              </a:solidFill>
              <a:latin typeface="Calibri" pitchFamily="34" charset="0"/>
              <a:ea typeface="+mn-ea"/>
              <a:cs typeface="+mn-cs"/>
            </a:endParaRPr>
          </a:p>
          <a:p>
            <a:pPr marL="342900" indent="-342900" algn="just" defTabSz="360363" rtl="0">
              <a:lnSpc>
                <a:spcPct val="150000"/>
              </a:lnSpc>
              <a:buClr>
                <a:srgbClr val="DEF5FA">
                  <a:lumMod val="50000"/>
                </a:srgbClr>
              </a:buClr>
              <a:buSzPct val="85000"/>
              <a:buFont typeface="Wingdings" pitchFamily="2" charset="2"/>
              <a:buChar char="ü"/>
            </a:pPr>
            <a:r>
              <a:rPr lang="el-GR" sz="1600" kern="1200" dirty="0" smtClean="0">
                <a:solidFill>
                  <a:srgbClr val="DEF5FA">
                    <a:lumMod val="25000"/>
                  </a:srgbClr>
                </a:solidFill>
                <a:latin typeface="Calibri" pitchFamily="34" charset="0"/>
                <a:ea typeface="+mn-ea"/>
                <a:cs typeface="+mn-cs"/>
              </a:rPr>
              <a:t>Ενημέρωση – επιμόρφωση του οικογενειακού περιβάλλοντος για την κατάλληλη χορήγηση φαρμακευτικής αγωγής</a:t>
            </a:r>
          </a:p>
          <a:p>
            <a:pPr marL="342900" indent="-342900" algn="just" defTabSz="360363" rtl="0">
              <a:lnSpc>
                <a:spcPct val="150000"/>
              </a:lnSpc>
              <a:buClr>
                <a:srgbClr val="DEF5FA">
                  <a:lumMod val="50000"/>
                </a:srgbClr>
              </a:buClr>
              <a:buSzPct val="85000"/>
              <a:buFont typeface="Wingdings" pitchFamily="2" charset="2"/>
              <a:buChar char="ü"/>
            </a:pPr>
            <a:r>
              <a:rPr lang="el-GR" sz="1600" dirty="0" smtClean="0">
                <a:solidFill>
                  <a:srgbClr val="DEF5FA">
                    <a:lumMod val="25000"/>
                  </a:srgbClr>
                </a:solidFill>
                <a:latin typeface="Calibri" pitchFamily="34" charset="0"/>
              </a:rPr>
              <a:t>Καθοδήγηση για αξιοποίηση άλλων υπηρεσιών και πόρων της κοινότητας</a:t>
            </a:r>
          </a:p>
          <a:p>
            <a:pPr marL="342900" indent="-342900" algn="just" defTabSz="360363" rtl="0">
              <a:lnSpc>
                <a:spcPct val="150000"/>
              </a:lnSpc>
              <a:buClr>
                <a:srgbClr val="DEF5FA">
                  <a:lumMod val="50000"/>
                </a:srgbClr>
              </a:buClr>
              <a:buSzPct val="85000"/>
            </a:pPr>
            <a:endParaRPr lang="el-GR" sz="1600" kern="1200" dirty="0">
              <a:solidFill>
                <a:srgbClr val="DEF5FA">
                  <a:lumMod val="25000"/>
                </a:srgbClr>
              </a:solidFill>
              <a:latin typeface="Calibri" pitchFamily="34" charset="0"/>
              <a:ea typeface="+mn-ea"/>
              <a:cs typeface="+mn-cs"/>
            </a:endParaRPr>
          </a:p>
          <a:p>
            <a:pPr marL="342900" indent="-342900" algn="just" defTabSz="360363" rtl="0">
              <a:lnSpc>
                <a:spcPct val="150000"/>
              </a:lnSpc>
              <a:buClr>
                <a:srgbClr val="DEF5FA">
                  <a:lumMod val="50000"/>
                </a:srgbClr>
              </a:buClr>
              <a:buSzPct val="85000"/>
              <a:buFont typeface="Wingdings" pitchFamily="2" charset="2"/>
              <a:buChar char="ü"/>
            </a:pPr>
            <a:endParaRPr lang="el-GR" sz="1600" kern="1200" dirty="0">
              <a:solidFill>
                <a:srgbClr val="DEF5FA">
                  <a:lumMod val="25000"/>
                </a:srgbClr>
              </a:solidFill>
              <a:latin typeface="Calibri" pitchFamily="34" charset="0"/>
              <a:ea typeface="+mn-ea"/>
              <a:cs typeface="+mn-cs"/>
            </a:endParaRPr>
          </a:p>
          <a:p>
            <a:pPr algn="just" defTabSz="360363" rtl="0">
              <a:lnSpc>
                <a:spcPct val="90000"/>
              </a:lnSpc>
            </a:pPr>
            <a:endParaRPr lang="el-GR" sz="1600" kern="1200" dirty="0">
              <a:solidFill>
                <a:srgbClr val="DEF5FA">
                  <a:lumMod val="25000"/>
                </a:srgbClr>
              </a:solidFill>
              <a:latin typeface="Calibri" pitchFamily="34" charset="0"/>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50000">
              <a:schemeClr val="accent1">
                <a:tint val="44500"/>
                <a:satMod val="160000"/>
              </a:schemeClr>
            </a:gs>
            <a:gs pos="100000">
              <a:schemeClr val="accent1">
                <a:tint val="23500"/>
                <a:satMod val="1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1214422"/>
            <a:ext cx="8229600" cy="857256"/>
          </a:xfrm>
        </p:spPr>
        <p:txBody>
          <a:bodyPr>
            <a:noAutofit/>
          </a:bodyPr>
          <a:lstStyle/>
          <a:p>
            <a:pPr algn="ctr"/>
            <a:r>
              <a:rPr lang="el-GR" sz="3500" dirty="0" smtClean="0">
                <a:solidFill>
                  <a:schemeClr val="bg2">
                    <a:lumMod val="25000"/>
                  </a:schemeClr>
                </a:solidFill>
                <a:latin typeface="Calibri" pitchFamily="34" charset="0"/>
              </a:rPr>
              <a:t>ΦΟΡΕΙΣ ΠΟΥ ΣΥΜΜΕΤΕΙΧΑΝ </a:t>
            </a:r>
            <a:br>
              <a:rPr lang="el-GR" sz="3500" dirty="0" smtClean="0">
                <a:solidFill>
                  <a:schemeClr val="bg2">
                    <a:lumMod val="25000"/>
                  </a:schemeClr>
                </a:solidFill>
                <a:latin typeface="Calibri" pitchFamily="34" charset="0"/>
              </a:rPr>
            </a:br>
            <a:r>
              <a:rPr lang="el-GR" sz="3500" dirty="0" smtClean="0">
                <a:solidFill>
                  <a:schemeClr val="bg2">
                    <a:lumMod val="25000"/>
                  </a:schemeClr>
                </a:solidFill>
                <a:latin typeface="Calibri" pitchFamily="34" charset="0"/>
              </a:rPr>
              <a:t>ΣΤΟ ΠΙΛΟΤΙΚΟ ΔΙΚΤΥΟ (ΙΙ)</a:t>
            </a:r>
            <a:endParaRPr lang="el-GR" sz="3500" dirty="0">
              <a:solidFill>
                <a:schemeClr val="bg2">
                  <a:lumMod val="25000"/>
                </a:schemeClr>
              </a:solidFill>
              <a:latin typeface="Calibri" pitchFamily="34" charset="0"/>
            </a:endParaRPr>
          </a:p>
        </p:txBody>
      </p:sp>
      <p:pic>
        <p:nvPicPr>
          <p:cNvPr id="4" name="2 - Εικόνα" descr="logo gia keimena.png"/>
          <p:cNvPicPr/>
          <p:nvPr/>
        </p:nvPicPr>
        <p:blipFill>
          <a:blip r:embed="rId2" cstate="print">
            <a:lum bright="35000" contrast="-1000"/>
          </a:blip>
          <a:stretch>
            <a:fillRect/>
          </a:stretch>
        </p:blipFill>
        <p:spPr>
          <a:xfrm>
            <a:off x="0" y="0"/>
            <a:ext cx="1928794" cy="1285860"/>
          </a:xfrm>
          <a:prstGeom prst="rect">
            <a:avLst/>
          </a:prstGeom>
        </p:spPr>
      </p:pic>
      <p:sp>
        <p:nvSpPr>
          <p:cNvPr id="5" name="2 - Υπότιτλος"/>
          <p:cNvSpPr txBox="1">
            <a:spLocks/>
          </p:cNvSpPr>
          <p:nvPr/>
        </p:nvSpPr>
        <p:spPr>
          <a:xfrm>
            <a:off x="500034" y="2214554"/>
            <a:ext cx="8072494" cy="4429156"/>
          </a:xfrm>
          <a:prstGeom prst="rect">
            <a:avLst/>
          </a:prstGeom>
        </p:spPr>
        <p:txBody>
          <a:bodyPr vert="horz">
            <a:normAutofit/>
          </a:bodyPr>
          <a:lstStyle/>
          <a:p>
            <a:pPr algn="just" rtl="0">
              <a:buClr>
                <a:srgbClr val="2DA2BF"/>
              </a:buClr>
              <a:buSzPct val="68000"/>
            </a:pPr>
            <a:r>
              <a:rPr lang="el-GR" sz="1600" kern="1200" dirty="0">
                <a:solidFill>
                  <a:srgbClr val="DEF5FA">
                    <a:lumMod val="25000"/>
                  </a:srgbClr>
                </a:solidFill>
                <a:latin typeface="Calibri" pitchFamily="34" charset="0"/>
                <a:ea typeface="+mn-ea"/>
                <a:cs typeface="+mn-cs"/>
              </a:rPr>
              <a:t>Συνολικά στο πιλοτικό δίκτυο συμμετείχαν 17 φορείς (13 Νοσοκομεία, 3 Κέντρα Υγείας και 1 Πολυδύναμο Περιφερειακό ιατρείο):</a:t>
            </a:r>
          </a:p>
          <a:p>
            <a:pPr algn="just" rtl="0">
              <a:buClr>
                <a:srgbClr val="2DA2BF"/>
              </a:buClr>
              <a:buSzPct val="68000"/>
            </a:pPr>
            <a:r>
              <a:rPr lang="el-GR" sz="1600" b="1" u="sng" kern="1200" dirty="0">
                <a:solidFill>
                  <a:srgbClr val="DEF5FA">
                    <a:lumMod val="25000"/>
                  </a:srgbClr>
                </a:solidFill>
                <a:latin typeface="Calibri" pitchFamily="34" charset="0"/>
                <a:ea typeface="+mn-ea"/>
                <a:cs typeface="+mn-cs"/>
              </a:rPr>
              <a:t>Διοίκηση </a:t>
            </a:r>
            <a:r>
              <a:rPr lang="el-GR" sz="1600" b="1" u="sng" kern="1200" dirty="0" smtClean="0">
                <a:solidFill>
                  <a:srgbClr val="DEF5FA">
                    <a:lumMod val="25000"/>
                  </a:srgbClr>
                </a:solidFill>
                <a:latin typeface="Calibri" pitchFamily="34" charset="0"/>
                <a:ea typeface="+mn-ea"/>
                <a:cs typeface="+mn-cs"/>
              </a:rPr>
              <a:t>4</a:t>
            </a:r>
            <a:r>
              <a:rPr lang="el-GR" sz="1600" b="1" u="sng" kern="1200" baseline="30000" dirty="0" smtClean="0">
                <a:solidFill>
                  <a:srgbClr val="DEF5FA">
                    <a:lumMod val="25000"/>
                  </a:srgbClr>
                </a:solidFill>
                <a:latin typeface="Calibri" pitchFamily="34" charset="0"/>
                <a:ea typeface="+mn-ea"/>
                <a:cs typeface="+mn-cs"/>
              </a:rPr>
              <a:t>ης</a:t>
            </a:r>
            <a:r>
              <a:rPr lang="el-GR" sz="1600" b="1" u="sng" kern="1200" dirty="0" smtClean="0">
                <a:solidFill>
                  <a:srgbClr val="DEF5FA">
                    <a:lumMod val="25000"/>
                  </a:srgbClr>
                </a:solidFill>
                <a:latin typeface="Calibri" pitchFamily="34" charset="0"/>
                <a:ea typeface="+mn-ea"/>
                <a:cs typeface="+mn-cs"/>
              </a:rPr>
              <a:t> </a:t>
            </a:r>
            <a:r>
              <a:rPr lang="el-GR" sz="1600" b="1" u="sng" kern="1200" dirty="0">
                <a:solidFill>
                  <a:srgbClr val="DEF5FA">
                    <a:lumMod val="25000"/>
                  </a:srgbClr>
                </a:solidFill>
                <a:latin typeface="Calibri" pitchFamily="34" charset="0"/>
                <a:ea typeface="+mn-ea"/>
                <a:cs typeface="+mn-cs"/>
              </a:rPr>
              <a:t>Υγειονομικής Περιφέρειας </a:t>
            </a:r>
            <a:r>
              <a:rPr lang="el-GR" sz="1600" b="1" u="sng" kern="1200" dirty="0" smtClean="0">
                <a:solidFill>
                  <a:srgbClr val="DEF5FA">
                    <a:lumMod val="25000"/>
                  </a:srgbClr>
                </a:solidFill>
                <a:latin typeface="Calibri" pitchFamily="34" charset="0"/>
                <a:ea typeface="+mn-ea"/>
                <a:cs typeface="+mn-cs"/>
              </a:rPr>
              <a:t>Μακεδονίας &amp; Θράκης</a:t>
            </a:r>
            <a:endParaRPr lang="el-GR" sz="1600" b="1" u="sng" kern="1200" dirty="0">
              <a:solidFill>
                <a:srgbClr val="DEF5FA">
                  <a:lumMod val="25000"/>
                </a:srgbClr>
              </a:solidFill>
              <a:latin typeface="Calibri" pitchFamily="34" charset="0"/>
              <a:ea typeface="+mn-ea"/>
              <a:cs typeface="+mn-cs"/>
            </a:endParaRPr>
          </a:p>
          <a:p>
            <a:pPr marL="174625" indent="-174625" algn="just" rtl="0">
              <a:buClr>
                <a:srgbClr val="2DA2BF"/>
              </a:buClr>
              <a:buSzPct val="68000"/>
              <a:buFont typeface="Wingdings" pitchFamily="2" charset="2"/>
              <a:buChar char="ü"/>
            </a:pPr>
            <a:r>
              <a:rPr lang="el-GR" sz="1600" kern="1200" dirty="0">
                <a:solidFill>
                  <a:srgbClr val="DEF5FA">
                    <a:lumMod val="25000"/>
                  </a:srgbClr>
                </a:solidFill>
                <a:latin typeface="Calibri" pitchFamily="34" charset="0"/>
                <a:ea typeface="+mn-ea"/>
                <a:cs typeface="+mn-cs"/>
              </a:rPr>
              <a:t>Γενικό </a:t>
            </a:r>
            <a:r>
              <a:rPr lang="el-GR" sz="1600" kern="1200" dirty="0" smtClean="0">
                <a:solidFill>
                  <a:srgbClr val="DEF5FA">
                    <a:lumMod val="25000"/>
                  </a:srgbClr>
                </a:solidFill>
                <a:latin typeface="Calibri" pitchFamily="34" charset="0"/>
                <a:ea typeface="+mn-ea"/>
                <a:cs typeface="+mn-cs"/>
              </a:rPr>
              <a:t>Νοσοκομείο Δράμας</a:t>
            </a:r>
            <a:endParaRPr lang="el-GR" sz="1600" kern="1200" dirty="0">
              <a:solidFill>
                <a:srgbClr val="DEF5FA">
                  <a:lumMod val="25000"/>
                </a:srgbClr>
              </a:solidFill>
              <a:latin typeface="Calibri" pitchFamily="34" charset="0"/>
              <a:ea typeface="+mn-ea"/>
              <a:cs typeface="+mn-cs"/>
            </a:endParaRPr>
          </a:p>
          <a:p>
            <a:pPr marL="174625" indent="-174625" algn="just" rtl="0">
              <a:buClr>
                <a:srgbClr val="2DA2BF"/>
              </a:buClr>
              <a:buSzPct val="68000"/>
              <a:buFont typeface="Wingdings" pitchFamily="2" charset="2"/>
              <a:buChar char="ü"/>
            </a:pPr>
            <a:r>
              <a:rPr lang="el-GR" sz="1600" kern="1200" dirty="0" smtClean="0">
                <a:solidFill>
                  <a:srgbClr val="DEF5FA">
                    <a:lumMod val="25000"/>
                  </a:srgbClr>
                </a:solidFill>
                <a:latin typeface="Calibri" pitchFamily="34" charset="0"/>
                <a:ea typeface="+mn-ea"/>
                <a:cs typeface="+mn-cs"/>
              </a:rPr>
              <a:t>Κέντρο Υγείας Αστικού Τύπου Ν. </a:t>
            </a:r>
            <a:r>
              <a:rPr lang="el-GR" sz="1600" kern="1200" dirty="0" err="1" smtClean="0">
                <a:solidFill>
                  <a:srgbClr val="DEF5FA">
                    <a:lumMod val="25000"/>
                  </a:srgbClr>
                </a:solidFill>
                <a:latin typeface="Calibri" pitchFamily="34" charset="0"/>
                <a:ea typeface="+mn-ea"/>
                <a:cs typeface="+mn-cs"/>
              </a:rPr>
              <a:t>Καλλικράτειας</a:t>
            </a:r>
            <a:endParaRPr lang="el-GR" sz="1600" kern="1200" dirty="0">
              <a:solidFill>
                <a:srgbClr val="DEF5FA">
                  <a:lumMod val="25000"/>
                </a:srgbClr>
              </a:solidFill>
              <a:latin typeface="Calibri" pitchFamily="34" charset="0"/>
              <a:ea typeface="+mn-ea"/>
              <a:cs typeface="+mn-cs"/>
            </a:endParaRPr>
          </a:p>
          <a:p>
            <a:pPr marL="174625" indent="-174625" algn="just" rtl="0">
              <a:buClr>
                <a:srgbClr val="2DA2BF"/>
              </a:buClr>
              <a:buSzPct val="68000"/>
              <a:buFont typeface="Wingdings" pitchFamily="2" charset="2"/>
              <a:buChar char="ü"/>
            </a:pPr>
            <a:r>
              <a:rPr lang="el-GR" sz="1600" kern="1200" dirty="0">
                <a:solidFill>
                  <a:srgbClr val="DEF5FA">
                    <a:lumMod val="25000"/>
                  </a:srgbClr>
                </a:solidFill>
                <a:latin typeface="Calibri" pitchFamily="34" charset="0"/>
                <a:ea typeface="+mn-ea"/>
                <a:cs typeface="+mn-cs"/>
              </a:rPr>
              <a:t>Γενικό Νοσοκομείο </a:t>
            </a:r>
            <a:r>
              <a:rPr lang="el-GR" sz="1600" kern="1200" dirty="0" smtClean="0">
                <a:solidFill>
                  <a:srgbClr val="DEF5FA">
                    <a:lumMod val="25000"/>
                  </a:srgbClr>
                </a:solidFill>
                <a:latin typeface="Calibri" pitchFamily="34" charset="0"/>
                <a:ea typeface="+mn-ea"/>
                <a:cs typeface="+mn-cs"/>
              </a:rPr>
              <a:t>Θεσσαλονίκης «ΙΠΠΟΚΡΑΤΕΙΟ», Γ’ Παιδιατρική Κλινική, Μονάδα νοσηλευτικής Φροντίδας στο σπίτι</a:t>
            </a:r>
            <a:endParaRPr lang="el-GR" sz="1600" kern="1200" dirty="0">
              <a:solidFill>
                <a:srgbClr val="DEF5FA">
                  <a:lumMod val="25000"/>
                </a:srgbClr>
              </a:solidFill>
              <a:latin typeface="Calibri" pitchFamily="34" charset="0"/>
              <a:ea typeface="+mn-ea"/>
              <a:cs typeface="+mn-cs"/>
            </a:endParaRPr>
          </a:p>
          <a:p>
            <a:pPr algn="just" rtl="0">
              <a:buClr>
                <a:srgbClr val="2DA2BF"/>
              </a:buClr>
              <a:buSzPct val="68000"/>
            </a:pPr>
            <a:r>
              <a:rPr lang="el-GR" sz="1600" b="1" u="sng" kern="1200" dirty="0">
                <a:solidFill>
                  <a:srgbClr val="DEF5FA">
                    <a:lumMod val="25000"/>
                  </a:srgbClr>
                </a:solidFill>
                <a:latin typeface="Calibri" pitchFamily="34" charset="0"/>
                <a:ea typeface="+mn-ea"/>
                <a:cs typeface="+mn-cs"/>
              </a:rPr>
              <a:t>Διοίκηση </a:t>
            </a:r>
            <a:r>
              <a:rPr lang="el-GR" sz="1600" b="1" u="sng" kern="1200" dirty="0" smtClean="0">
                <a:solidFill>
                  <a:srgbClr val="DEF5FA">
                    <a:lumMod val="25000"/>
                  </a:srgbClr>
                </a:solidFill>
                <a:latin typeface="Calibri" pitchFamily="34" charset="0"/>
                <a:ea typeface="+mn-ea"/>
                <a:cs typeface="+mn-cs"/>
              </a:rPr>
              <a:t>5</a:t>
            </a:r>
            <a:r>
              <a:rPr lang="el-GR" sz="1600" b="1" u="sng" kern="1200" baseline="30000" dirty="0" smtClean="0">
                <a:solidFill>
                  <a:srgbClr val="DEF5FA">
                    <a:lumMod val="25000"/>
                  </a:srgbClr>
                </a:solidFill>
                <a:latin typeface="Calibri" pitchFamily="34" charset="0"/>
                <a:ea typeface="+mn-ea"/>
                <a:cs typeface="+mn-cs"/>
              </a:rPr>
              <a:t>ης</a:t>
            </a:r>
            <a:r>
              <a:rPr lang="el-GR" sz="1600" b="1" u="sng" kern="1200" dirty="0" smtClean="0">
                <a:solidFill>
                  <a:srgbClr val="DEF5FA">
                    <a:lumMod val="25000"/>
                  </a:srgbClr>
                </a:solidFill>
                <a:latin typeface="Calibri" pitchFamily="34" charset="0"/>
                <a:ea typeface="+mn-ea"/>
                <a:cs typeface="+mn-cs"/>
              </a:rPr>
              <a:t> </a:t>
            </a:r>
            <a:r>
              <a:rPr lang="el-GR" sz="1600" b="1" u="sng" kern="1200" dirty="0">
                <a:solidFill>
                  <a:srgbClr val="DEF5FA">
                    <a:lumMod val="25000"/>
                  </a:srgbClr>
                </a:solidFill>
                <a:latin typeface="Calibri" pitchFamily="34" charset="0"/>
                <a:ea typeface="+mn-ea"/>
                <a:cs typeface="+mn-cs"/>
              </a:rPr>
              <a:t>Υγειονομικής Περιφέρειας </a:t>
            </a:r>
            <a:r>
              <a:rPr lang="el-GR" sz="1600" b="1" u="sng" kern="1200" dirty="0" smtClean="0">
                <a:solidFill>
                  <a:srgbClr val="DEF5FA">
                    <a:lumMod val="25000"/>
                  </a:srgbClr>
                </a:solidFill>
                <a:latin typeface="Calibri" pitchFamily="34" charset="0"/>
                <a:ea typeface="+mn-ea"/>
                <a:cs typeface="+mn-cs"/>
              </a:rPr>
              <a:t>Θεσσαλίας &amp; Στερεάς Ελλάδας</a:t>
            </a:r>
            <a:endParaRPr lang="el-GR" sz="1600" b="1" u="sng" kern="1200" dirty="0">
              <a:solidFill>
                <a:srgbClr val="DEF5FA">
                  <a:lumMod val="25000"/>
                </a:srgbClr>
              </a:solidFill>
              <a:latin typeface="Calibri" pitchFamily="34" charset="0"/>
              <a:ea typeface="+mn-ea"/>
              <a:cs typeface="+mn-cs"/>
            </a:endParaRPr>
          </a:p>
          <a:p>
            <a:pPr marL="174625" indent="-174625" algn="just" rtl="0">
              <a:buClr>
                <a:srgbClr val="2DA2BF"/>
              </a:buClr>
              <a:buSzPct val="68000"/>
              <a:buFont typeface="Wingdings" pitchFamily="2" charset="2"/>
              <a:buChar char="ü"/>
            </a:pPr>
            <a:r>
              <a:rPr lang="el-GR" sz="1600" kern="1200" dirty="0">
                <a:solidFill>
                  <a:srgbClr val="DEF5FA">
                    <a:lumMod val="25000"/>
                  </a:srgbClr>
                </a:solidFill>
                <a:latin typeface="Calibri" pitchFamily="34" charset="0"/>
                <a:ea typeface="+mn-ea"/>
                <a:cs typeface="+mn-cs"/>
              </a:rPr>
              <a:t>Γενικό </a:t>
            </a:r>
            <a:r>
              <a:rPr lang="el-GR" sz="1600" kern="1200" dirty="0" smtClean="0">
                <a:solidFill>
                  <a:srgbClr val="DEF5FA">
                    <a:lumMod val="25000"/>
                  </a:srgbClr>
                </a:solidFill>
                <a:latin typeface="Calibri" pitchFamily="34" charset="0"/>
                <a:ea typeface="+mn-ea"/>
                <a:cs typeface="+mn-cs"/>
              </a:rPr>
              <a:t>Νοσοκομείο Βόλου «ΑΧΙΛΛΟΠΟΥΛΕΙΟ»</a:t>
            </a:r>
            <a:endParaRPr lang="el-GR" sz="1600" kern="1200" dirty="0">
              <a:solidFill>
                <a:srgbClr val="DEF5FA">
                  <a:lumMod val="25000"/>
                </a:srgbClr>
              </a:solidFill>
              <a:latin typeface="Calibri" pitchFamily="34" charset="0"/>
              <a:ea typeface="+mn-ea"/>
              <a:cs typeface="+mn-cs"/>
            </a:endParaRPr>
          </a:p>
          <a:p>
            <a:pPr marL="174625" indent="-174625" algn="just" rtl="0">
              <a:buClr>
                <a:srgbClr val="2DA2BF"/>
              </a:buClr>
              <a:buSzPct val="68000"/>
              <a:buFont typeface="Wingdings" pitchFamily="2" charset="2"/>
              <a:buChar char="ü"/>
            </a:pPr>
            <a:r>
              <a:rPr lang="el-GR" sz="1600" kern="1200" dirty="0">
                <a:solidFill>
                  <a:srgbClr val="DEF5FA">
                    <a:lumMod val="25000"/>
                  </a:srgbClr>
                </a:solidFill>
                <a:latin typeface="Calibri" pitchFamily="34" charset="0"/>
                <a:ea typeface="+mn-ea"/>
                <a:cs typeface="+mn-cs"/>
              </a:rPr>
              <a:t>Πανεπιστημιακό Γενικό </a:t>
            </a:r>
            <a:r>
              <a:rPr lang="el-GR" sz="1600" kern="1200" dirty="0" smtClean="0">
                <a:solidFill>
                  <a:srgbClr val="DEF5FA">
                    <a:lumMod val="25000"/>
                  </a:srgbClr>
                </a:solidFill>
                <a:latin typeface="Calibri" pitchFamily="34" charset="0"/>
                <a:ea typeface="+mn-ea"/>
                <a:cs typeface="+mn-cs"/>
              </a:rPr>
              <a:t>Λαμίας </a:t>
            </a:r>
            <a:endParaRPr lang="el-GR" sz="1600" kern="1200" dirty="0">
              <a:solidFill>
                <a:srgbClr val="DEF5FA">
                  <a:lumMod val="25000"/>
                </a:srgbClr>
              </a:solidFill>
              <a:latin typeface="Calibri" pitchFamily="34" charset="0"/>
              <a:ea typeface="+mn-ea"/>
              <a:cs typeface="+mn-cs"/>
            </a:endParaRPr>
          </a:p>
          <a:p>
            <a:pPr algn="just" rtl="0">
              <a:buClr>
                <a:srgbClr val="2DA2BF"/>
              </a:buClr>
              <a:buSzPct val="68000"/>
            </a:pPr>
            <a:r>
              <a:rPr lang="el-GR" sz="1600" b="1" u="sng" kern="1200" dirty="0" smtClean="0">
                <a:solidFill>
                  <a:srgbClr val="DEF5FA">
                    <a:lumMod val="25000"/>
                  </a:srgbClr>
                </a:solidFill>
                <a:latin typeface="Calibri" pitchFamily="34" charset="0"/>
                <a:ea typeface="+mn-ea"/>
                <a:cs typeface="+mn-cs"/>
              </a:rPr>
              <a:t>Διοίκηση 6</a:t>
            </a:r>
            <a:r>
              <a:rPr lang="el-GR" sz="1600" b="1" u="sng" kern="1200" baseline="30000" dirty="0" smtClean="0">
                <a:solidFill>
                  <a:srgbClr val="DEF5FA">
                    <a:lumMod val="25000"/>
                  </a:srgbClr>
                </a:solidFill>
                <a:latin typeface="Calibri" pitchFamily="34" charset="0"/>
                <a:ea typeface="+mn-ea"/>
                <a:cs typeface="+mn-cs"/>
              </a:rPr>
              <a:t>ης</a:t>
            </a:r>
            <a:r>
              <a:rPr lang="el-GR" sz="1600" b="1" u="sng" kern="1200" dirty="0" smtClean="0">
                <a:solidFill>
                  <a:srgbClr val="DEF5FA">
                    <a:lumMod val="25000"/>
                  </a:srgbClr>
                </a:solidFill>
                <a:latin typeface="Calibri" pitchFamily="34" charset="0"/>
                <a:ea typeface="+mn-ea"/>
                <a:cs typeface="+mn-cs"/>
              </a:rPr>
              <a:t> </a:t>
            </a:r>
            <a:r>
              <a:rPr lang="el-GR" sz="1600" b="1" u="sng" kern="1200" dirty="0">
                <a:solidFill>
                  <a:srgbClr val="DEF5FA">
                    <a:lumMod val="25000"/>
                  </a:srgbClr>
                </a:solidFill>
                <a:latin typeface="Calibri" pitchFamily="34" charset="0"/>
                <a:ea typeface="+mn-ea"/>
                <a:cs typeface="+mn-cs"/>
              </a:rPr>
              <a:t>Υγειονομικής Περιφέρειας </a:t>
            </a:r>
            <a:r>
              <a:rPr lang="el-GR" sz="1600" b="1" u="sng" kern="1200" dirty="0" smtClean="0">
                <a:solidFill>
                  <a:srgbClr val="DEF5FA">
                    <a:lumMod val="25000"/>
                  </a:srgbClr>
                </a:solidFill>
                <a:latin typeface="Calibri" pitchFamily="34" charset="0"/>
                <a:ea typeface="+mn-ea"/>
                <a:cs typeface="+mn-cs"/>
              </a:rPr>
              <a:t>Πελοποννήσου, Ιονίων Νήσων, Ηπείρου και Δυτικής Ελλάδας</a:t>
            </a:r>
            <a:endParaRPr lang="el-GR" sz="1600" kern="1200" dirty="0">
              <a:solidFill>
                <a:srgbClr val="DEF5FA">
                  <a:lumMod val="25000"/>
                </a:srgbClr>
              </a:solidFill>
              <a:latin typeface="Calibri" pitchFamily="34" charset="0"/>
              <a:ea typeface="+mn-ea"/>
              <a:cs typeface="+mn-cs"/>
            </a:endParaRPr>
          </a:p>
          <a:p>
            <a:pPr marL="174625" indent="-174625" algn="just" rtl="0">
              <a:buClr>
                <a:srgbClr val="2DA2BF"/>
              </a:buClr>
              <a:buSzPct val="68000"/>
              <a:buFont typeface="Wingdings" pitchFamily="2" charset="2"/>
              <a:buChar char="ü"/>
            </a:pPr>
            <a:r>
              <a:rPr lang="el-GR" sz="1600" kern="1200" dirty="0" smtClean="0">
                <a:solidFill>
                  <a:srgbClr val="DEF5FA">
                    <a:lumMod val="25000"/>
                  </a:srgbClr>
                </a:solidFill>
                <a:latin typeface="Calibri" pitchFamily="34" charset="0"/>
                <a:ea typeface="+mn-ea"/>
                <a:cs typeface="+mn-cs"/>
              </a:rPr>
              <a:t>Πολυδύναμο Περιφερειακό Ιατρείο Αγ. Θεοδώρων</a:t>
            </a:r>
            <a:endParaRPr lang="el-GR" sz="1600" kern="1200" dirty="0">
              <a:solidFill>
                <a:srgbClr val="DEF5FA">
                  <a:lumMod val="25000"/>
                </a:srgbClr>
              </a:solidFill>
              <a:latin typeface="Calibri" pitchFamily="34" charset="0"/>
              <a:ea typeface="+mn-ea"/>
              <a:cs typeface="+mn-cs"/>
            </a:endParaRPr>
          </a:p>
          <a:p>
            <a:pPr algn="just">
              <a:buClr>
                <a:srgbClr val="2DA2BF"/>
              </a:buClr>
              <a:buSzPct val="68000"/>
            </a:pPr>
            <a:r>
              <a:rPr lang="el-GR" sz="1600" b="1" u="sng" dirty="0" smtClean="0">
                <a:solidFill>
                  <a:srgbClr val="DEF5FA">
                    <a:lumMod val="25000"/>
                  </a:srgbClr>
                </a:solidFill>
                <a:latin typeface="Calibri" pitchFamily="34" charset="0"/>
              </a:rPr>
              <a:t>Διοίκηση 7</a:t>
            </a:r>
            <a:r>
              <a:rPr lang="el-GR" sz="1600" b="1" u="sng" baseline="30000" dirty="0" smtClean="0">
                <a:solidFill>
                  <a:srgbClr val="DEF5FA">
                    <a:lumMod val="25000"/>
                  </a:srgbClr>
                </a:solidFill>
                <a:latin typeface="Calibri" pitchFamily="34" charset="0"/>
              </a:rPr>
              <a:t>ης</a:t>
            </a:r>
            <a:r>
              <a:rPr lang="el-GR" sz="1600" b="1" u="sng" dirty="0" smtClean="0">
                <a:solidFill>
                  <a:srgbClr val="DEF5FA">
                    <a:lumMod val="25000"/>
                  </a:srgbClr>
                </a:solidFill>
                <a:latin typeface="Calibri" pitchFamily="34" charset="0"/>
              </a:rPr>
              <a:t> Υγειονομικής Περιφέρειας Κρήτης</a:t>
            </a:r>
            <a:endParaRPr lang="el-GR" sz="1600" dirty="0" smtClean="0">
              <a:solidFill>
                <a:srgbClr val="DEF5FA">
                  <a:lumMod val="25000"/>
                </a:srgbClr>
              </a:solidFill>
              <a:latin typeface="Calibri" pitchFamily="34" charset="0"/>
            </a:endParaRPr>
          </a:p>
          <a:p>
            <a:pPr marL="174625" indent="-174625" algn="just">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Πανεπιστημιακό Γενικό Νοσοκομείο Ηρακλείου – Γενικό Νοσοκομείο «ΒΕΝΙΖΕΛΕΙΟ»</a:t>
            </a:r>
          </a:p>
          <a:p>
            <a:pPr marL="174625" indent="-174625" algn="just" rtl="0">
              <a:buClr>
                <a:srgbClr val="2DA2BF"/>
              </a:buClr>
              <a:buSzPct val="68000"/>
            </a:pPr>
            <a:endParaRPr lang="el-GR" sz="1600" kern="1200" dirty="0">
              <a:solidFill>
                <a:srgbClr val="DEF5FA">
                  <a:lumMod val="25000"/>
                </a:srgbClr>
              </a:solidFill>
              <a:latin typeface="Calibri" pitchFamily="34" charset="0"/>
              <a:ea typeface="+mn-ea"/>
              <a:cs typeface="+mn-cs"/>
            </a:endParaRPr>
          </a:p>
          <a:p>
            <a:pPr marL="174625" indent="-174625" algn="just" rtl="0">
              <a:buClr>
                <a:srgbClr val="2DA2BF"/>
              </a:buClr>
              <a:buSzPct val="68000"/>
            </a:pPr>
            <a:endParaRPr lang="el-GR" sz="1600" kern="1200" dirty="0">
              <a:solidFill>
                <a:srgbClr val="DEF5FA">
                  <a:lumMod val="25000"/>
                </a:srgbClr>
              </a:solidFill>
              <a:latin typeface="Calibri" pitchFamily="34" charset="0"/>
              <a:ea typeface="+mn-ea"/>
              <a:cs typeface="+mn-cs"/>
            </a:endParaRPr>
          </a:p>
          <a:p>
            <a:pPr marL="174625" indent="-174625" algn="just" rtl="0">
              <a:buClr>
                <a:srgbClr val="2DA2BF"/>
              </a:buClr>
              <a:buSzPct val="68000"/>
            </a:pPr>
            <a:endParaRPr lang="el-GR" sz="1600" kern="1200" dirty="0">
              <a:solidFill>
                <a:srgbClr val="DEF5FA">
                  <a:lumMod val="25000"/>
                </a:srgbClr>
              </a:solidFill>
              <a:latin typeface="Calibri" pitchFamily="34" charset="0"/>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50000">
              <a:schemeClr val="accent1">
                <a:tint val="44500"/>
                <a:satMod val="160000"/>
              </a:schemeClr>
            </a:gs>
            <a:gs pos="100000">
              <a:schemeClr val="accent1">
                <a:tint val="23500"/>
                <a:satMod val="1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1285860"/>
            <a:ext cx="8229600" cy="857256"/>
          </a:xfrm>
        </p:spPr>
        <p:txBody>
          <a:bodyPr>
            <a:noAutofit/>
          </a:bodyPr>
          <a:lstStyle/>
          <a:p>
            <a:pPr algn="ctr"/>
            <a:r>
              <a:rPr lang="el-GR" sz="3500" dirty="0" smtClean="0">
                <a:solidFill>
                  <a:schemeClr val="bg2">
                    <a:lumMod val="25000"/>
                  </a:schemeClr>
                </a:solidFill>
                <a:latin typeface="Calibri" pitchFamily="34" charset="0"/>
              </a:rPr>
              <a:t>ΦΟΡΕΙΣ ΣΤΗΝ ΕΛΛΑΔΑ ΠΟΥ ΠΑΡΕΧΟΥΝ ΥΠΗΡΕΣΙΕΣ ΚΑΤ’ ΟΙΚΟΝ ΝΟΣΗΛΕΙΑΣ</a:t>
            </a:r>
            <a:endParaRPr lang="el-GR" sz="3500" dirty="0">
              <a:solidFill>
                <a:schemeClr val="bg2">
                  <a:lumMod val="25000"/>
                </a:schemeClr>
              </a:solidFill>
              <a:latin typeface="Calibri" pitchFamily="34" charset="0"/>
            </a:endParaRPr>
          </a:p>
        </p:txBody>
      </p:sp>
      <p:pic>
        <p:nvPicPr>
          <p:cNvPr id="4" name="2 - Εικόνα" descr="logo gia keimena.png"/>
          <p:cNvPicPr/>
          <p:nvPr/>
        </p:nvPicPr>
        <p:blipFill>
          <a:blip r:embed="rId2" cstate="print">
            <a:lum bright="35000" contrast="-1000"/>
          </a:blip>
          <a:stretch>
            <a:fillRect/>
          </a:stretch>
        </p:blipFill>
        <p:spPr>
          <a:xfrm>
            <a:off x="0" y="0"/>
            <a:ext cx="1928794" cy="1285860"/>
          </a:xfrm>
          <a:prstGeom prst="rect">
            <a:avLst/>
          </a:prstGeom>
        </p:spPr>
      </p:pic>
      <p:sp>
        <p:nvSpPr>
          <p:cNvPr id="5" name="2 - Υπότιτλος"/>
          <p:cNvSpPr txBox="1">
            <a:spLocks/>
          </p:cNvSpPr>
          <p:nvPr/>
        </p:nvSpPr>
        <p:spPr>
          <a:xfrm>
            <a:off x="500034" y="2357430"/>
            <a:ext cx="8072494" cy="4286280"/>
          </a:xfrm>
          <a:prstGeom prst="rect">
            <a:avLst/>
          </a:prstGeom>
        </p:spPr>
        <p:txBody>
          <a:bodyPr vert="horz">
            <a:normAutofit/>
          </a:bodyPr>
          <a:lstStyle/>
          <a:p>
            <a:pPr algn="just" rtl="0">
              <a:buClr>
                <a:srgbClr val="2DA2BF"/>
              </a:buClr>
              <a:buSzPct val="68000"/>
            </a:pPr>
            <a:r>
              <a:rPr lang="el-GR" sz="1600" b="1" u="sng" kern="1200" dirty="0" smtClean="0">
                <a:solidFill>
                  <a:srgbClr val="DEF5FA">
                    <a:lumMod val="25000"/>
                  </a:srgbClr>
                </a:solidFill>
                <a:latin typeface="Calibri" pitchFamily="34" charset="0"/>
                <a:ea typeface="+mn-ea"/>
                <a:cs typeface="+mn-cs"/>
              </a:rPr>
              <a:t>1. Κρατικές Υπηρεσίες ΕΣΥ &amp; ΠΕΔΥ</a:t>
            </a:r>
            <a:r>
              <a:rPr lang="el-GR" sz="1600" b="1" kern="1200" dirty="0" smtClean="0">
                <a:solidFill>
                  <a:srgbClr val="DEF5FA">
                    <a:lumMod val="25000"/>
                  </a:srgbClr>
                </a:solidFill>
                <a:latin typeface="Calibri" pitchFamily="34" charset="0"/>
                <a:ea typeface="+mn-ea"/>
                <a:cs typeface="+mn-cs"/>
              </a:rPr>
              <a:t> </a:t>
            </a:r>
          </a:p>
          <a:p>
            <a:pPr algn="just" defTabSz="447675" rtl="0">
              <a:buClr>
                <a:srgbClr val="2DA2BF"/>
              </a:buClr>
              <a:buSzPct val="68000"/>
            </a:pPr>
            <a:r>
              <a:rPr lang="el-GR" sz="1600" kern="1200" dirty="0" smtClean="0">
                <a:solidFill>
                  <a:srgbClr val="DEF5FA">
                    <a:lumMod val="25000"/>
                  </a:srgbClr>
                </a:solidFill>
                <a:latin typeface="Calibri" pitchFamily="34" charset="0"/>
                <a:ea typeface="+mn-ea"/>
                <a:cs typeface="+mn-cs"/>
              </a:rPr>
              <a:t>	(προαναφερόμενα νοσοκομεία και Κέντρα Υγείας)</a:t>
            </a:r>
            <a:endParaRPr lang="el-GR" sz="1600" kern="1200" dirty="0">
              <a:solidFill>
                <a:srgbClr val="DEF5FA">
                  <a:lumMod val="25000"/>
                </a:srgbClr>
              </a:solidFill>
              <a:latin typeface="Calibri" pitchFamily="34" charset="0"/>
              <a:ea typeface="+mn-ea"/>
              <a:cs typeface="+mn-cs"/>
            </a:endParaRPr>
          </a:p>
          <a:p>
            <a:pPr algn="just" rtl="0">
              <a:buClr>
                <a:srgbClr val="2DA2BF"/>
              </a:buClr>
              <a:buSzPct val="68000"/>
            </a:pPr>
            <a:endParaRPr lang="el-GR" sz="1600" b="1" u="sng" kern="1200" dirty="0" smtClean="0">
              <a:solidFill>
                <a:srgbClr val="DEF5FA">
                  <a:lumMod val="25000"/>
                </a:srgbClr>
              </a:solidFill>
              <a:latin typeface="Calibri" pitchFamily="34" charset="0"/>
              <a:ea typeface="+mn-ea"/>
              <a:cs typeface="+mn-cs"/>
            </a:endParaRPr>
          </a:p>
          <a:p>
            <a:pPr algn="just" rtl="0">
              <a:buClr>
                <a:srgbClr val="2DA2BF"/>
              </a:buClr>
              <a:buSzPct val="68000"/>
            </a:pPr>
            <a:r>
              <a:rPr lang="el-GR" sz="1600" b="1" u="sng" kern="1200" dirty="0" smtClean="0">
                <a:solidFill>
                  <a:srgbClr val="DEF5FA">
                    <a:lumMod val="25000"/>
                  </a:srgbClr>
                </a:solidFill>
                <a:latin typeface="Calibri" pitchFamily="34" charset="0"/>
                <a:ea typeface="+mn-ea"/>
                <a:cs typeface="+mn-cs"/>
              </a:rPr>
              <a:t>2. Τοπική Αυτοδιοίκηση</a:t>
            </a:r>
          </a:p>
          <a:p>
            <a:pPr algn="just" defTabSz="447675" rtl="0">
              <a:buClr>
                <a:srgbClr val="2DA2BF"/>
              </a:buClr>
              <a:buSzPct val="68000"/>
            </a:pPr>
            <a:r>
              <a:rPr lang="el-GR" sz="1600" kern="1200" dirty="0" smtClean="0">
                <a:solidFill>
                  <a:srgbClr val="DEF5FA">
                    <a:lumMod val="25000"/>
                  </a:srgbClr>
                </a:solidFill>
                <a:latin typeface="Calibri" pitchFamily="34" charset="0"/>
                <a:ea typeface="+mn-ea"/>
                <a:cs typeface="+mn-cs"/>
              </a:rPr>
              <a:t>	(Υπηρεσία «ΒΟΗΘΕΙΑ ΣΤΟ ΣΠΙΤΙ», Δημοτικά Ιατρεία)</a:t>
            </a:r>
            <a:endParaRPr lang="el-GR" sz="1600" kern="1200" dirty="0">
              <a:solidFill>
                <a:srgbClr val="DEF5FA">
                  <a:lumMod val="25000"/>
                </a:srgbClr>
              </a:solidFill>
              <a:latin typeface="Calibri" pitchFamily="34" charset="0"/>
              <a:ea typeface="+mn-ea"/>
              <a:cs typeface="+mn-cs"/>
            </a:endParaRPr>
          </a:p>
          <a:p>
            <a:pPr algn="just" rtl="0">
              <a:buClr>
                <a:srgbClr val="2DA2BF"/>
              </a:buClr>
              <a:buSzPct val="68000"/>
            </a:pPr>
            <a:endParaRPr lang="el-GR" sz="1600" b="1" u="sng" kern="1200" dirty="0" smtClean="0">
              <a:solidFill>
                <a:srgbClr val="DEF5FA">
                  <a:lumMod val="25000"/>
                </a:srgbClr>
              </a:solidFill>
              <a:latin typeface="Calibri" pitchFamily="34" charset="0"/>
              <a:ea typeface="+mn-ea"/>
              <a:cs typeface="+mn-cs"/>
            </a:endParaRPr>
          </a:p>
          <a:p>
            <a:pPr algn="just" rtl="0">
              <a:buClr>
                <a:srgbClr val="2DA2BF"/>
              </a:buClr>
              <a:buSzPct val="68000"/>
            </a:pPr>
            <a:r>
              <a:rPr lang="el-GR" sz="1600" b="1" u="sng" kern="1200" dirty="0" smtClean="0">
                <a:solidFill>
                  <a:srgbClr val="DEF5FA">
                    <a:lumMod val="25000"/>
                  </a:srgbClr>
                </a:solidFill>
                <a:latin typeface="Calibri" pitchFamily="34" charset="0"/>
                <a:ea typeface="+mn-ea"/>
                <a:cs typeface="+mn-cs"/>
              </a:rPr>
              <a:t>3. Μη </a:t>
            </a:r>
            <a:r>
              <a:rPr lang="el-GR" sz="1600" b="1" u="sng" dirty="0" smtClean="0">
                <a:solidFill>
                  <a:srgbClr val="DEF5FA">
                    <a:lumMod val="25000"/>
                  </a:srgbClr>
                </a:solidFill>
                <a:latin typeface="Calibri" pitchFamily="34" charset="0"/>
              </a:rPr>
              <a:t>Κερδοσκοπικοί Οργανισμοί</a:t>
            </a:r>
          </a:p>
          <a:p>
            <a:pPr algn="just" defTabSz="447675" rtl="0">
              <a:buClr>
                <a:srgbClr val="2DA2BF"/>
              </a:buClr>
              <a:buSzPct val="68000"/>
            </a:pPr>
            <a:r>
              <a:rPr lang="el-GR" sz="1600" kern="1200" dirty="0" smtClean="0">
                <a:solidFill>
                  <a:srgbClr val="DEF5FA">
                    <a:lumMod val="25000"/>
                  </a:srgbClr>
                </a:solidFill>
                <a:latin typeface="Calibri" pitchFamily="34" charset="0"/>
                <a:ea typeface="+mn-ea"/>
                <a:cs typeface="+mn-cs"/>
              </a:rPr>
              <a:t>	Ελληνικός Ερυθρός Σταυρός, Μέριμνα, Γαλιλαία</a:t>
            </a:r>
            <a:endParaRPr lang="el-GR" sz="1600" kern="1200" dirty="0">
              <a:solidFill>
                <a:srgbClr val="DEF5FA">
                  <a:lumMod val="25000"/>
                </a:srgbClr>
              </a:solidFill>
              <a:latin typeface="Calibri" pitchFamily="34" charset="0"/>
              <a:ea typeface="+mn-ea"/>
              <a:cs typeface="+mn-cs"/>
            </a:endParaRPr>
          </a:p>
          <a:p>
            <a:pPr algn="just" rtl="0">
              <a:buClr>
                <a:srgbClr val="2DA2BF"/>
              </a:buClr>
              <a:buSzPct val="68000"/>
            </a:pPr>
            <a:endParaRPr lang="el-GR" sz="1600" b="1" u="sng" kern="1200" dirty="0" smtClean="0">
              <a:solidFill>
                <a:srgbClr val="DEF5FA">
                  <a:lumMod val="25000"/>
                </a:srgbClr>
              </a:solidFill>
              <a:latin typeface="Calibri" pitchFamily="34" charset="0"/>
              <a:ea typeface="+mn-ea"/>
              <a:cs typeface="+mn-cs"/>
            </a:endParaRPr>
          </a:p>
          <a:p>
            <a:pPr algn="just" rtl="0">
              <a:buClr>
                <a:srgbClr val="2DA2BF"/>
              </a:buClr>
              <a:buSzPct val="68000"/>
            </a:pPr>
            <a:r>
              <a:rPr lang="el-GR" sz="1600" b="1" u="sng" kern="1200" dirty="0" smtClean="0">
                <a:solidFill>
                  <a:srgbClr val="DEF5FA">
                    <a:lumMod val="25000"/>
                  </a:srgbClr>
                </a:solidFill>
                <a:latin typeface="Calibri" pitchFamily="34" charset="0"/>
                <a:ea typeface="+mn-ea"/>
                <a:cs typeface="+mn-cs"/>
              </a:rPr>
              <a:t>4. Ιδιωτικοί Φορείς </a:t>
            </a:r>
          </a:p>
          <a:p>
            <a:pPr algn="just" rtl="0">
              <a:buClr>
                <a:srgbClr val="2DA2BF"/>
              </a:buClr>
              <a:buSzPct val="68000"/>
            </a:pPr>
            <a:endParaRPr lang="el-GR" sz="1600" b="1" u="sng" dirty="0" smtClean="0">
              <a:solidFill>
                <a:srgbClr val="DEF5FA">
                  <a:lumMod val="25000"/>
                </a:srgbClr>
              </a:solidFill>
              <a:latin typeface="Calibri" pitchFamily="34" charset="0"/>
            </a:endParaRPr>
          </a:p>
          <a:p>
            <a:pPr algn="just" rtl="0">
              <a:buClr>
                <a:srgbClr val="2DA2BF"/>
              </a:buClr>
              <a:buSzPct val="68000"/>
            </a:pPr>
            <a:r>
              <a:rPr lang="el-GR" sz="1600" b="1" u="sng" dirty="0" smtClean="0">
                <a:solidFill>
                  <a:srgbClr val="DEF5FA">
                    <a:lumMod val="25000"/>
                  </a:srgbClr>
                </a:solidFill>
                <a:latin typeface="Calibri" pitchFamily="34" charset="0"/>
              </a:rPr>
              <a:t>5. Άλλοι Φορείς </a:t>
            </a:r>
            <a:endParaRPr lang="el-GR" sz="1600" kern="1200" dirty="0">
              <a:solidFill>
                <a:srgbClr val="DEF5FA">
                  <a:lumMod val="25000"/>
                </a:srgbClr>
              </a:solidFill>
              <a:latin typeface="Calibri" pitchFamily="34" charset="0"/>
              <a:ea typeface="+mn-ea"/>
              <a:cs typeface="+mn-cs"/>
            </a:endParaRPr>
          </a:p>
          <a:p>
            <a:pPr algn="just" defTabSz="447675" rtl="0">
              <a:buClr>
                <a:srgbClr val="2DA2BF"/>
              </a:buClr>
              <a:buSzPct val="68000"/>
            </a:pPr>
            <a:r>
              <a:rPr lang="el-GR" sz="1600" kern="1200" dirty="0" smtClean="0">
                <a:solidFill>
                  <a:srgbClr val="DEF5FA">
                    <a:lumMod val="25000"/>
                  </a:srgbClr>
                </a:solidFill>
                <a:latin typeface="Calibri" pitchFamily="34" charset="0"/>
                <a:ea typeface="+mn-ea"/>
                <a:cs typeface="+mn-cs"/>
              </a:rPr>
              <a:t>	π.χ. Εθνικό Πρόγραμμα Ψυχαργώς, Σύλλογος Παροχής Βοήθειας και Κατ’ Οίκον 	Νοσηλείας «Η ΠΑΜΜΑΚΑΡΙΣΤΟΣ», Σύλλογος Κατ’ Οίκον Νοσηλείας Σύρου και Τήνου</a:t>
            </a:r>
            <a:endParaRPr lang="el-GR" sz="1600" kern="1200" dirty="0">
              <a:solidFill>
                <a:srgbClr val="DEF5FA">
                  <a:lumMod val="25000"/>
                </a:srgbClr>
              </a:solidFill>
              <a:latin typeface="Calibri" pitchFamily="34" charset="0"/>
              <a:ea typeface="+mn-ea"/>
              <a:cs typeface="+mn-cs"/>
            </a:endParaRPr>
          </a:p>
          <a:p>
            <a:pPr marL="174625" indent="-174625" algn="just" rtl="0">
              <a:buClr>
                <a:srgbClr val="2DA2BF"/>
              </a:buClr>
              <a:buSzPct val="68000"/>
            </a:pPr>
            <a:endParaRPr lang="el-GR" sz="1600" kern="1200" dirty="0">
              <a:solidFill>
                <a:srgbClr val="DEF5FA">
                  <a:lumMod val="25000"/>
                </a:srgbClr>
              </a:solidFill>
              <a:latin typeface="Calibri" pitchFamily="34" charset="0"/>
              <a:ea typeface="+mn-ea"/>
              <a:cs typeface="+mn-cs"/>
            </a:endParaRPr>
          </a:p>
          <a:p>
            <a:pPr marL="174625" indent="-174625" algn="just" rtl="0">
              <a:buClr>
                <a:srgbClr val="2DA2BF"/>
              </a:buClr>
              <a:buSzPct val="68000"/>
            </a:pPr>
            <a:endParaRPr lang="el-GR" sz="1600" kern="1200" dirty="0">
              <a:solidFill>
                <a:srgbClr val="DEF5FA">
                  <a:lumMod val="25000"/>
                </a:srgbClr>
              </a:solidFill>
              <a:latin typeface="Calibri" pitchFamily="34" charset="0"/>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50000">
              <a:schemeClr val="accent1">
                <a:tint val="44500"/>
                <a:satMod val="160000"/>
              </a:schemeClr>
            </a:gs>
            <a:gs pos="100000">
              <a:schemeClr val="accent1">
                <a:tint val="23500"/>
                <a:satMod val="1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1142984"/>
            <a:ext cx="8572560" cy="857256"/>
          </a:xfrm>
        </p:spPr>
        <p:txBody>
          <a:bodyPr>
            <a:noAutofit/>
          </a:bodyPr>
          <a:lstStyle/>
          <a:p>
            <a:pPr algn="ctr"/>
            <a:r>
              <a:rPr lang="el-GR" sz="4000" dirty="0" smtClean="0">
                <a:solidFill>
                  <a:schemeClr val="bg2">
                    <a:lumMod val="25000"/>
                  </a:schemeClr>
                </a:solidFill>
                <a:latin typeface="Calibri" pitchFamily="34" charset="0"/>
              </a:rPr>
              <a:t>Η ΕΝΝΟΙΑ ΤΗΣ ΦΡΟΝΤΙΔΑΣ</a:t>
            </a:r>
            <a:endParaRPr lang="el-GR" sz="4000" dirty="0">
              <a:solidFill>
                <a:schemeClr val="bg2">
                  <a:lumMod val="25000"/>
                </a:schemeClr>
              </a:solidFill>
              <a:latin typeface="Calibri" pitchFamily="34" charset="0"/>
            </a:endParaRPr>
          </a:p>
        </p:txBody>
      </p:sp>
      <p:pic>
        <p:nvPicPr>
          <p:cNvPr id="4" name="2 - Εικόνα" descr="logo gia keimena.png"/>
          <p:cNvPicPr/>
          <p:nvPr/>
        </p:nvPicPr>
        <p:blipFill>
          <a:blip r:embed="rId2" cstate="print">
            <a:lum bright="35000" contrast="-1000"/>
          </a:blip>
          <a:stretch>
            <a:fillRect/>
          </a:stretch>
        </p:blipFill>
        <p:spPr>
          <a:xfrm>
            <a:off x="0" y="0"/>
            <a:ext cx="1928794" cy="1285860"/>
          </a:xfrm>
          <a:prstGeom prst="rect">
            <a:avLst/>
          </a:prstGeom>
        </p:spPr>
      </p:pic>
      <p:sp>
        <p:nvSpPr>
          <p:cNvPr id="5" name="2 - Υπότιτλος"/>
          <p:cNvSpPr txBox="1">
            <a:spLocks/>
          </p:cNvSpPr>
          <p:nvPr/>
        </p:nvSpPr>
        <p:spPr>
          <a:xfrm>
            <a:off x="857224" y="2428868"/>
            <a:ext cx="7500990" cy="3929090"/>
          </a:xfrm>
          <a:prstGeom prst="rect">
            <a:avLst/>
          </a:prstGeom>
        </p:spPr>
        <p:txBody>
          <a:bodyPr vert="horz">
            <a:normAutofit/>
          </a:bodyPr>
          <a:lstStyle/>
          <a:p>
            <a:pPr algn="just" rtl="0">
              <a:lnSpc>
                <a:spcPct val="150000"/>
              </a:lnSpc>
              <a:buClr>
                <a:srgbClr val="2DA2BF"/>
              </a:buClr>
              <a:buSzPct val="68000"/>
            </a:pPr>
            <a:endParaRPr lang="el-GR" sz="1600" kern="1200" dirty="0">
              <a:solidFill>
                <a:srgbClr val="DEF5FA">
                  <a:lumMod val="25000"/>
                </a:srgbClr>
              </a:solidFill>
              <a:latin typeface="Calibri" pitchFamily="34" charset="0"/>
              <a:ea typeface="+mn-ea"/>
              <a:cs typeface="+mn-cs"/>
            </a:endParaRPr>
          </a:p>
        </p:txBody>
      </p:sp>
      <p:sp>
        <p:nvSpPr>
          <p:cNvPr id="6" name="5 - Επεξήγηση με παραλληλόγραμμο"/>
          <p:cNvSpPr/>
          <p:nvPr/>
        </p:nvSpPr>
        <p:spPr>
          <a:xfrm>
            <a:off x="4643438" y="2214554"/>
            <a:ext cx="3643338" cy="3571900"/>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u="sng" dirty="0" smtClean="0">
                <a:latin typeface="Calibri" pitchFamily="34" charset="0"/>
              </a:rPr>
              <a:t>ΠΟΛΥΔΙΑΣΤΑΤΟ ΦΑΙΝΟΜΕΝΟ  </a:t>
            </a:r>
          </a:p>
          <a:p>
            <a:pPr algn="ctr"/>
            <a:r>
              <a:rPr lang="el-GR" dirty="0" smtClean="0">
                <a:latin typeface="Calibri" pitchFamily="34" charset="0"/>
              </a:rPr>
              <a:t>Ανθρώπινο γνώρισμα</a:t>
            </a:r>
          </a:p>
          <a:p>
            <a:pPr algn="ctr"/>
            <a:r>
              <a:rPr lang="el-GR" dirty="0" smtClean="0">
                <a:latin typeface="Calibri" pitchFamily="34" charset="0"/>
              </a:rPr>
              <a:t>Ηθική υποχρέωση</a:t>
            </a:r>
          </a:p>
          <a:p>
            <a:pPr algn="ctr"/>
            <a:r>
              <a:rPr lang="el-GR" dirty="0" smtClean="0">
                <a:latin typeface="Calibri" pitchFamily="34" charset="0"/>
              </a:rPr>
              <a:t>Διαπροσωπική σχέση</a:t>
            </a:r>
          </a:p>
          <a:p>
            <a:pPr algn="ctr"/>
            <a:r>
              <a:rPr lang="el-GR" dirty="0" smtClean="0">
                <a:latin typeface="Calibri" pitchFamily="34" charset="0"/>
              </a:rPr>
              <a:t>Θεραπευτική παρέμβαση</a:t>
            </a:r>
          </a:p>
          <a:p>
            <a:pPr algn="ctr"/>
            <a:r>
              <a:rPr lang="el-GR" dirty="0" smtClean="0">
                <a:latin typeface="Calibri" pitchFamily="34" charset="0"/>
              </a:rPr>
              <a:t>Ιδιαίτερο ενδιαφέρον</a:t>
            </a:r>
          </a:p>
          <a:p>
            <a:pPr algn="ctr"/>
            <a:r>
              <a:rPr lang="el-GR" dirty="0" smtClean="0">
                <a:latin typeface="Calibri" pitchFamily="34" charset="0"/>
              </a:rPr>
              <a:t>Προσοχή</a:t>
            </a:r>
          </a:p>
          <a:p>
            <a:pPr algn="ctr"/>
            <a:r>
              <a:rPr lang="el-GR" dirty="0" smtClean="0">
                <a:latin typeface="Calibri" pitchFamily="34" charset="0"/>
              </a:rPr>
              <a:t>Ευθύνη</a:t>
            </a:r>
            <a:endParaRPr lang="el-GR" dirty="0">
              <a:latin typeface="Calibri" pitchFamily="34" charset="0"/>
            </a:endParaRPr>
          </a:p>
        </p:txBody>
      </p:sp>
      <p:sp>
        <p:nvSpPr>
          <p:cNvPr id="7" name="6 - Επεξήγηση με παραλληλόγραμμο"/>
          <p:cNvSpPr/>
          <p:nvPr/>
        </p:nvSpPr>
        <p:spPr>
          <a:xfrm>
            <a:off x="714348" y="2214554"/>
            <a:ext cx="3643338" cy="3571900"/>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u="sng" dirty="0" smtClean="0">
                <a:latin typeface="Calibri" pitchFamily="34" charset="0"/>
              </a:rPr>
              <a:t>ΦΡΟΝΤΙΔΑ</a:t>
            </a:r>
            <a:r>
              <a:rPr lang="el-GR" b="1" dirty="0" smtClean="0">
                <a:latin typeface="Calibri" pitchFamily="34" charset="0"/>
              </a:rPr>
              <a:t> </a:t>
            </a:r>
            <a:r>
              <a:rPr lang="el-GR" dirty="0" smtClean="0">
                <a:latin typeface="Calibri" pitchFamily="34" charset="0"/>
              </a:rPr>
              <a:t>είναι το σύνολο των ενεργειών, η επιμέλεια και η ευθύνη για την πραγματοποίηση εκδήλωσης έργου και σκοπού.</a:t>
            </a:r>
          </a:p>
          <a:p>
            <a:pPr algn="ctr"/>
            <a:endParaRPr lang="el-GR" dirty="0" smtClean="0">
              <a:latin typeface="Calibri" pitchFamily="34" charset="0"/>
            </a:endParaRPr>
          </a:p>
          <a:p>
            <a:pPr algn="ctr"/>
            <a:r>
              <a:rPr lang="el-GR" dirty="0" smtClean="0">
                <a:latin typeface="Calibri" pitchFamily="34" charset="0"/>
              </a:rPr>
              <a:t>Η έγνοια και το ενδιαφέρον καθώς και η έμπρακτη εκδήλωσή τους προς κάτι ή κάποιον</a:t>
            </a:r>
            <a:endParaRPr lang="el-GR" dirty="0">
              <a:latin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50000">
              <a:schemeClr val="accent1">
                <a:tint val="44500"/>
                <a:satMod val="160000"/>
              </a:schemeClr>
            </a:gs>
            <a:gs pos="100000">
              <a:schemeClr val="accent1">
                <a:tint val="23500"/>
                <a:satMod val="1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1357298"/>
            <a:ext cx="8572560" cy="857256"/>
          </a:xfrm>
        </p:spPr>
        <p:txBody>
          <a:bodyPr>
            <a:noAutofit/>
          </a:bodyPr>
          <a:lstStyle/>
          <a:p>
            <a:pPr algn="ctr"/>
            <a:r>
              <a:rPr lang="el-GR" sz="4000" dirty="0" smtClean="0">
                <a:solidFill>
                  <a:schemeClr val="bg2">
                    <a:lumMod val="25000"/>
                  </a:schemeClr>
                </a:solidFill>
                <a:latin typeface="Calibri" pitchFamily="34" charset="0"/>
              </a:rPr>
              <a:t>ΧΑΡΑΚΤΗΡΙΣΤΙΚΑ – ΙΔΙΟΤΗΤΕΣ ΤΗΣ ΦΡΟΝΤΙΔΑΣ (Ι)</a:t>
            </a:r>
            <a:endParaRPr lang="el-GR" sz="4000" dirty="0">
              <a:solidFill>
                <a:schemeClr val="bg2">
                  <a:lumMod val="25000"/>
                </a:schemeClr>
              </a:solidFill>
              <a:latin typeface="Calibri" pitchFamily="34" charset="0"/>
            </a:endParaRPr>
          </a:p>
        </p:txBody>
      </p:sp>
      <p:pic>
        <p:nvPicPr>
          <p:cNvPr id="4" name="2 - Εικόνα" descr="logo gia keimena.png"/>
          <p:cNvPicPr/>
          <p:nvPr/>
        </p:nvPicPr>
        <p:blipFill>
          <a:blip r:embed="rId3" cstate="print">
            <a:lum bright="35000" contrast="-1000"/>
          </a:blip>
          <a:stretch>
            <a:fillRect/>
          </a:stretch>
        </p:blipFill>
        <p:spPr>
          <a:xfrm>
            <a:off x="0" y="0"/>
            <a:ext cx="1928794" cy="1285860"/>
          </a:xfrm>
          <a:prstGeom prst="rect">
            <a:avLst/>
          </a:prstGeom>
        </p:spPr>
      </p:pic>
      <p:sp>
        <p:nvSpPr>
          <p:cNvPr id="5" name="2 - Υπότιτλος"/>
          <p:cNvSpPr txBox="1">
            <a:spLocks/>
          </p:cNvSpPr>
          <p:nvPr/>
        </p:nvSpPr>
        <p:spPr>
          <a:xfrm>
            <a:off x="714348" y="2428868"/>
            <a:ext cx="7643866" cy="3929090"/>
          </a:xfrm>
          <a:prstGeom prst="rect">
            <a:avLst/>
          </a:prstGeom>
        </p:spPr>
        <p:txBody>
          <a:bodyPr vert="horz">
            <a:normAutofit/>
          </a:bodyPr>
          <a:lstStyle/>
          <a:p>
            <a:pPr algn="just" rtl="0">
              <a:buClr>
                <a:srgbClr val="2DA2BF"/>
              </a:buClr>
              <a:buSzPct val="68000"/>
            </a:pPr>
            <a:r>
              <a:rPr lang="el-GR" sz="1600" b="1" u="sng" dirty="0" smtClean="0">
                <a:solidFill>
                  <a:srgbClr val="DEF5FA">
                    <a:lumMod val="25000"/>
                  </a:srgbClr>
                </a:solidFill>
                <a:latin typeface="Calibri" pitchFamily="34" charset="0"/>
              </a:rPr>
              <a:t>1. ΣΧΕΣΗ ΦΡΟΝΤΙΔΑΣ</a:t>
            </a:r>
          </a:p>
          <a:p>
            <a:pPr marL="179388" algn="just" rtl="0">
              <a:buClr>
                <a:srgbClr val="2DA2BF"/>
              </a:buClr>
              <a:buSzPct val="68000"/>
              <a:tabLst>
                <a:tab pos="179388" algn="l"/>
              </a:tabLst>
            </a:pPr>
            <a:r>
              <a:rPr lang="el-GR" sz="1600" dirty="0" smtClean="0">
                <a:solidFill>
                  <a:srgbClr val="DEF5FA">
                    <a:lumMod val="25000"/>
                  </a:srgbClr>
                </a:solidFill>
                <a:latin typeface="Calibri" pitchFamily="34" charset="0"/>
              </a:rPr>
              <a:t>Χαρακτηρίζεται από εμπιστοσύνη, οικειότητα και ευθύνη.</a:t>
            </a:r>
          </a:p>
          <a:p>
            <a:pPr marL="179388" algn="just" rtl="0">
              <a:buClr>
                <a:srgbClr val="2DA2BF"/>
              </a:buClr>
              <a:buSzPct val="68000"/>
              <a:tabLst>
                <a:tab pos="179388" algn="l"/>
              </a:tabLst>
            </a:pPr>
            <a:endParaRPr lang="el-GR" sz="1600" dirty="0" smtClean="0">
              <a:solidFill>
                <a:srgbClr val="DEF5FA">
                  <a:lumMod val="25000"/>
                </a:srgbClr>
              </a:solidFill>
              <a:latin typeface="Calibri" pitchFamily="34" charset="0"/>
            </a:endParaRPr>
          </a:p>
          <a:p>
            <a:pPr algn="just" rtl="0">
              <a:buClr>
                <a:srgbClr val="2DA2BF"/>
              </a:buClr>
              <a:buSzPct val="68000"/>
            </a:pPr>
            <a:r>
              <a:rPr lang="el-GR" sz="1600" b="1" u="sng" dirty="0" smtClean="0">
                <a:solidFill>
                  <a:srgbClr val="DEF5FA">
                    <a:lumMod val="25000"/>
                  </a:srgbClr>
                </a:solidFill>
                <a:latin typeface="Calibri" pitchFamily="34" charset="0"/>
              </a:rPr>
              <a:t>2. ΔΡΑΣΤΗΡΙΟΤΗΤΕΣ ΦΡΟΝΤΙΔΑΣ</a:t>
            </a:r>
          </a:p>
          <a:p>
            <a:pPr marL="179388" algn="just" rtl="0">
              <a:buClr>
                <a:srgbClr val="2DA2BF"/>
              </a:buClr>
              <a:buSzPct val="68000"/>
            </a:pPr>
            <a:r>
              <a:rPr lang="el-GR" sz="1600" dirty="0" smtClean="0">
                <a:solidFill>
                  <a:srgbClr val="DEF5FA">
                    <a:lumMod val="25000"/>
                  </a:srgbClr>
                </a:solidFill>
                <a:latin typeface="Calibri" pitchFamily="34" charset="0"/>
              </a:rPr>
              <a:t>Πηγάζουν από τον τρόπο με τον οποίο αντιλαμβανόμαστε τις ανάγκες των άλλων με αποτέλεσμα την παρακίνησή τους να ενεργήσουν προς την ικανοποίηση αυτών των αναγκών και περιλαμβάνουν:</a:t>
            </a:r>
          </a:p>
          <a:p>
            <a:pPr marL="715963" indent="-90488" algn="just" rtl="0">
              <a:buClr>
                <a:srgbClr val="2DA2BF"/>
              </a:buClr>
              <a:buSzPct val="68000"/>
              <a:buFont typeface="Wingdings" pitchFamily="2" charset="2"/>
              <a:buChar char="ü"/>
              <a:tabLst>
                <a:tab pos="179388" algn="l"/>
                <a:tab pos="536575" algn="l"/>
              </a:tabLst>
            </a:pPr>
            <a:r>
              <a:rPr lang="el-GR" sz="1600" dirty="0" smtClean="0">
                <a:solidFill>
                  <a:srgbClr val="DEF5FA">
                    <a:lumMod val="25000"/>
                  </a:srgbClr>
                </a:solidFill>
                <a:latin typeface="Calibri" pitchFamily="34" charset="0"/>
              </a:rPr>
              <a:t>Φροντίδα (ιατρική και νοσηλευτική), διάδραση επαγγελματία υγείας και ασθενή με κυρίαρχο στοιχείο τη φυσική και σωματική φροντίδα.</a:t>
            </a:r>
          </a:p>
          <a:p>
            <a:pPr marL="715963" indent="-90488" algn="just" rtl="0">
              <a:buClr>
                <a:srgbClr val="2DA2BF"/>
              </a:buClr>
              <a:buSzPct val="68000"/>
              <a:buFont typeface="Wingdings" pitchFamily="2" charset="2"/>
              <a:buChar char="ü"/>
              <a:tabLst>
                <a:tab pos="715963" algn="l"/>
              </a:tabLst>
            </a:pPr>
            <a:r>
              <a:rPr lang="el-GR" sz="1600" dirty="0" smtClean="0">
                <a:solidFill>
                  <a:srgbClr val="DEF5FA">
                    <a:lumMod val="25000"/>
                  </a:srgbClr>
                </a:solidFill>
                <a:latin typeface="Calibri" pitchFamily="34" charset="0"/>
              </a:rPr>
              <a:t>Άγγιγμα, μορφή μη λεκτικής επικοινωνίας με έντονη όχι μόνο τη φυσική παρουσία αλλά επίσης την προσεκτική ακρόαση και το γνήσιο ενδιαφέρον.</a:t>
            </a:r>
          </a:p>
          <a:p>
            <a:pPr marL="715963" indent="-90488" algn="just" rtl="0">
              <a:buClr>
                <a:srgbClr val="2DA2BF"/>
              </a:buClr>
              <a:buSzPct val="68000"/>
              <a:buFont typeface="Wingdings" pitchFamily="2" charset="2"/>
              <a:buChar char="ü"/>
            </a:pPr>
            <a:r>
              <a:rPr lang="el-GR" sz="1600" dirty="0" smtClean="0">
                <a:solidFill>
                  <a:srgbClr val="DEF5FA">
                    <a:lumMod val="25000"/>
                  </a:srgbClr>
                </a:solidFill>
                <a:latin typeface="Calibri" pitchFamily="34" charset="0"/>
              </a:rPr>
              <a:t>Κλινική ικανότητα, αφορά στη γνώση και την κατανόηση του τρόπου με τον οποίο οι ανθρωπιστικές επιστήμες αλληλεπιδρούν μεταξύ τους για την ανάπτυξη του ατόμου.</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50000">
              <a:schemeClr val="accent1">
                <a:tint val="44500"/>
                <a:satMod val="160000"/>
              </a:schemeClr>
            </a:gs>
            <a:gs pos="100000">
              <a:schemeClr val="accent1">
                <a:tint val="23500"/>
                <a:satMod val="1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1357298"/>
            <a:ext cx="8572560" cy="857256"/>
          </a:xfrm>
        </p:spPr>
        <p:txBody>
          <a:bodyPr>
            <a:noAutofit/>
          </a:bodyPr>
          <a:lstStyle/>
          <a:p>
            <a:pPr algn="ctr"/>
            <a:r>
              <a:rPr lang="el-GR" sz="4000" dirty="0" smtClean="0">
                <a:solidFill>
                  <a:schemeClr val="bg2">
                    <a:lumMod val="25000"/>
                  </a:schemeClr>
                </a:solidFill>
                <a:latin typeface="Calibri" pitchFamily="34" charset="0"/>
              </a:rPr>
              <a:t>ΧΑΡΑΚΤΗΡΙΣΤΙΚΑ – ΙΔΙΟΤΗΤΕΣ ΤΗΣ ΦΡΟΝΤΙΔΑΣ (ΙΙ)</a:t>
            </a:r>
            <a:endParaRPr lang="el-GR" sz="4000" dirty="0">
              <a:solidFill>
                <a:schemeClr val="bg2">
                  <a:lumMod val="25000"/>
                </a:schemeClr>
              </a:solidFill>
              <a:latin typeface="Calibri" pitchFamily="34" charset="0"/>
            </a:endParaRPr>
          </a:p>
        </p:txBody>
      </p:sp>
      <p:pic>
        <p:nvPicPr>
          <p:cNvPr id="4" name="2 - Εικόνα" descr="logo gia keimena.png"/>
          <p:cNvPicPr/>
          <p:nvPr/>
        </p:nvPicPr>
        <p:blipFill>
          <a:blip r:embed="rId3" cstate="print">
            <a:lum bright="35000" contrast="-1000"/>
          </a:blip>
          <a:stretch>
            <a:fillRect/>
          </a:stretch>
        </p:blipFill>
        <p:spPr>
          <a:xfrm>
            <a:off x="0" y="0"/>
            <a:ext cx="1928794" cy="1285860"/>
          </a:xfrm>
          <a:prstGeom prst="rect">
            <a:avLst/>
          </a:prstGeom>
        </p:spPr>
      </p:pic>
      <p:sp>
        <p:nvSpPr>
          <p:cNvPr id="5" name="2 - Υπότιτλος"/>
          <p:cNvSpPr txBox="1">
            <a:spLocks/>
          </p:cNvSpPr>
          <p:nvPr/>
        </p:nvSpPr>
        <p:spPr>
          <a:xfrm>
            <a:off x="714348" y="2428868"/>
            <a:ext cx="7643866" cy="3929090"/>
          </a:xfrm>
          <a:prstGeom prst="rect">
            <a:avLst/>
          </a:prstGeom>
        </p:spPr>
        <p:txBody>
          <a:bodyPr vert="horz">
            <a:normAutofit/>
          </a:bodyPr>
          <a:lstStyle/>
          <a:p>
            <a:pPr algn="just" rtl="0">
              <a:buClr>
                <a:srgbClr val="2DA2BF"/>
              </a:buClr>
              <a:buSzPct val="68000"/>
            </a:pPr>
            <a:r>
              <a:rPr lang="el-GR" sz="1600" b="1" u="sng" kern="1200" dirty="0" smtClean="0">
                <a:solidFill>
                  <a:srgbClr val="DEF5FA">
                    <a:lumMod val="25000"/>
                  </a:srgbClr>
                </a:solidFill>
                <a:latin typeface="Calibri" pitchFamily="34" charset="0"/>
                <a:ea typeface="+mn-ea"/>
                <a:cs typeface="+mn-cs"/>
              </a:rPr>
              <a:t>3. </a:t>
            </a:r>
            <a:r>
              <a:rPr lang="el-GR" sz="1600" b="1" u="sng" dirty="0" smtClean="0">
                <a:solidFill>
                  <a:srgbClr val="DEF5FA">
                    <a:lumMod val="25000"/>
                  </a:srgbClr>
                </a:solidFill>
                <a:latin typeface="Calibri" pitchFamily="34" charset="0"/>
              </a:rPr>
              <a:t>ΣΤΑΣΕΙΣ</a:t>
            </a:r>
            <a:endParaRPr lang="el-GR" sz="1600" b="1" u="sng" kern="1200" dirty="0">
              <a:solidFill>
                <a:srgbClr val="DEF5FA">
                  <a:lumMod val="25000"/>
                </a:srgbClr>
              </a:solidFill>
              <a:latin typeface="Calibri" pitchFamily="34" charset="0"/>
              <a:ea typeface="+mn-ea"/>
              <a:cs typeface="+mn-cs"/>
            </a:endParaRPr>
          </a:p>
          <a:p>
            <a:pPr marL="179388" algn="just" rtl="0">
              <a:buClr>
                <a:srgbClr val="2DA2BF"/>
              </a:buClr>
              <a:buSzPct val="68000"/>
              <a:tabLst>
                <a:tab pos="179388" algn="l"/>
              </a:tabLst>
            </a:pPr>
            <a:r>
              <a:rPr lang="el-GR" sz="1600" dirty="0" smtClean="0">
                <a:solidFill>
                  <a:srgbClr val="DEF5FA">
                    <a:lumMod val="25000"/>
                  </a:srgbClr>
                </a:solidFill>
                <a:latin typeface="Calibri" pitchFamily="34" charset="0"/>
              </a:rPr>
              <a:t>Η φροντίδα δεν είναι μόνο απλή σειρά δραστηριοτήτων αλλά τρόπος συμπεριφοράς (θετική προσέγγιση, ανθρώπου και ζωής, γνήσιο ενδιαφέρον, κατανόηση, σεβασμός προς τις ανθρώπινες ανάγκες).</a:t>
            </a:r>
            <a:endParaRPr lang="el-GR" sz="1600" kern="1200" dirty="0">
              <a:solidFill>
                <a:srgbClr val="DEF5FA">
                  <a:lumMod val="25000"/>
                </a:srgbClr>
              </a:solidFill>
              <a:latin typeface="Calibri" pitchFamily="34" charset="0"/>
              <a:ea typeface="+mn-ea"/>
              <a:cs typeface="+mn-cs"/>
            </a:endParaRPr>
          </a:p>
          <a:p>
            <a:pPr marL="179388" algn="just" rtl="0">
              <a:buClr>
                <a:srgbClr val="2DA2BF"/>
              </a:buClr>
              <a:buSzPct val="68000"/>
              <a:tabLst>
                <a:tab pos="179388" algn="l"/>
              </a:tabLst>
            </a:pPr>
            <a:endParaRPr lang="el-GR" sz="1600" kern="1200" dirty="0">
              <a:solidFill>
                <a:srgbClr val="DEF5FA">
                  <a:lumMod val="25000"/>
                </a:srgbClr>
              </a:solidFill>
              <a:latin typeface="Calibri" pitchFamily="34" charset="0"/>
              <a:ea typeface="+mn-ea"/>
              <a:cs typeface="+mn-cs"/>
            </a:endParaRPr>
          </a:p>
          <a:p>
            <a:pPr algn="just" rtl="0">
              <a:buClr>
                <a:srgbClr val="2DA2BF"/>
              </a:buClr>
              <a:buSzPct val="68000"/>
            </a:pPr>
            <a:r>
              <a:rPr lang="el-GR" sz="1600" b="1" u="sng" kern="1200" dirty="0" smtClean="0">
                <a:solidFill>
                  <a:srgbClr val="DEF5FA">
                    <a:lumMod val="25000"/>
                  </a:srgbClr>
                </a:solidFill>
                <a:latin typeface="Calibri" pitchFamily="34" charset="0"/>
                <a:ea typeface="+mn-ea"/>
                <a:cs typeface="+mn-cs"/>
              </a:rPr>
              <a:t>4. ΑΠΟΔΟΧΗ</a:t>
            </a:r>
            <a:endParaRPr lang="el-GR" sz="1600" b="1" u="sng" kern="1200" dirty="0">
              <a:solidFill>
                <a:srgbClr val="DEF5FA">
                  <a:lumMod val="25000"/>
                </a:srgbClr>
              </a:solidFill>
              <a:latin typeface="Calibri" pitchFamily="34" charset="0"/>
              <a:ea typeface="+mn-ea"/>
              <a:cs typeface="+mn-cs"/>
            </a:endParaRPr>
          </a:p>
          <a:p>
            <a:pPr marL="179388" algn="just" rtl="0">
              <a:buClr>
                <a:srgbClr val="2DA2BF"/>
              </a:buClr>
              <a:buSzPct val="68000"/>
            </a:pPr>
            <a:r>
              <a:rPr lang="el-GR" sz="1600" kern="1200" dirty="0" smtClean="0">
                <a:solidFill>
                  <a:srgbClr val="DEF5FA">
                    <a:lumMod val="25000"/>
                  </a:srgbClr>
                </a:solidFill>
                <a:latin typeface="Calibri" pitchFamily="34" charset="0"/>
                <a:ea typeface="+mn-ea"/>
                <a:cs typeface="+mn-cs"/>
              </a:rPr>
              <a:t>Θεώρηση του ασθενούς ως «άτομο» και πολυδιάστατο ον, άξιο αναγνώρισης και σεβασμού της αξιοπρέπειας.</a:t>
            </a:r>
          </a:p>
          <a:p>
            <a:pPr algn="just">
              <a:buClr>
                <a:srgbClr val="2DA2BF"/>
              </a:buClr>
              <a:buSzPct val="68000"/>
            </a:pPr>
            <a:endParaRPr lang="el-GR" sz="1600" b="1" u="sng" dirty="0" smtClean="0">
              <a:solidFill>
                <a:srgbClr val="DEF5FA">
                  <a:lumMod val="25000"/>
                </a:srgbClr>
              </a:solidFill>
              <a:latin typeface="Calibri" pitchFamily="34" charset="0"/>
            </a:endParaRPr>
          </a:p>
          <a:p>
            <a:pPr algn="just">
              <a:buClr>
                <a:srgbClr val="2DA2BF"/>
              </a:buClr>
              <a:buSzPct val="68000"/>
            </a:pPr>
            <a:r>
              <a:rPr lang="el-GR" sz="1600" b="1" u="sng" dirty="0" smtClean="0">
                <a:solidFill>
                  <a:srgbClr val="DEF5FA">
                    <a:lumMod val="25000"/>
                  </a:srgbClr>
                </a:solidFill>
                <a:latin typeface="Calibri" pitchFamily="34" charset="0"/>
              </a:rPr>
              <a:t>5. ΜΕΤΑΒΛΗΤΟΤΗΤΑ</a:t>
            </a:r>
          </a:p>
          <a:p>
            <a:pPr marL="179388" algn="just">
              <a:buClr>
                <a:srgbClr val="2DA2BF"/>
              </a:buClr>
              <a:buSzPct val="68000"/>
            </a:pPr>
            <a:r>
              <a:rPr lang="el-GR" sz="1600" dirty="0" smtClean="0">
                <a:solidFill>
                  <a:srgbClr val="DEF5FA">
                    <a:lumMod val="25000"/>
                  </a:srgbClr>
                </a:solidFill>
                <a:latin typeface="Calibri" pitchFamily="34" charset="0"/>
              </a:rPr>
              <a:t>Ευελιξία, αλλαγή, προσαρμοστικότητα που εξαρτάται από τις εκάστοτε συνθήκες, το περιβάλλον και τα άτομα τα οποία επηρεάζει.</a:t>
            </a:r>
          </a:p>
          <a:p>
            <a:pPr marL="179388" algn="just" rtl="0">
              <a:buClr>
                <a:srgbClr val="2DA2BF"/>
              </a:buClr>
              <a:buSzPct val="68000"/>
            </a:pPr>
            <a:endParaRPr lang="el-GR" sz="1600" kern="1200" dirty="0" smtClean="0">
              <a:solidFill>
                <a:srgbClr val="DEF5FA">
                  <a:lumMod val="25000"/>
                </a:srgbClr>
              </a:solidFill>
              <a:latin typeface="Calibri" pitchFamily="34" charset="0"/>
              <a:ea typeface="+mn-ea"/>
              <a:cs typeface="+mn-cs"/>
            </a:endParaRPr>
          </a:p>
          <a:p>
            <a:pPr marL="179388" algn="just" rtl="0">
              <a:buClr>
                <a:srgbClr val="2DA2BF"/>
              </a:buClr>
              <a:buSzPct val="68000"/>
            </a:pPr>
            <a:endParaRPr lang="el-GR" sz="1600" kern="1200" dirty="0">
              <a:solidFill>
                <a:srgbClr val="DEF5FA">
                  <a:lumMod val="25000"/>
                </a:srgbClr>
              </a:solidFill>
              <a:latin typeface="Calibri" pitchFamily="34" charset="0"/>
              <a:ea typeface="+mn-ea"/>
              <a:cs typeface="+mn-cs"/>
            </a:endParaRPr>
          </a:p>
          <a:p>
            <a:pPr marL="715963" indent="-90488" algn="just" rtl="0">
              <a:buClr>
                <a:srgbClr val="2DA2BF"/>
              </a:buClr>
              <a:buSzPct val="68000"/>
              <a:tabLst>
                <a:tab pos="179388" algn="l"/>
                <a:tab pos="536575" algn="l"/>
              </a:tabLst>
            </a:pPr>
            <a:endParaRPr lang="el-GR" sz="1600" kern="1200" dirty="0">
              <a:solidFill>
                <a:srgbClr val="DEF5FA">
                  <a:lumMod val="25000"/>
                </a:srgbClr>
              </a:solidFill>
              <a:latin typeface="Calibri" pitchFamily="34" charset="0"/>
              <a:ea typeface="+mn-ea"/>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50000">
              <a:schemeClr val="accent1">
                <a:tint val="44500"/>
                <a:satMod val="160000"/>
              </a:schemeClr>
            </a:gs>
            <a:gs pos="100000">
              <a:schemeClr val="accent1">
                <a:tint val="23500"/>
                <a:satMod val="1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1357298"/>
            <a:ext cx="8572560" cy="857256"/>
          </a:xfrm>
        </p:spPr>
        <p:txBody>
          <a:bodyPr>
            <a:noAutofit/>
          </a:bodyPr>
          <a:lstStyle/>
          <a:p>
            <a:pPr algn="ctr"/>
            <a:r>
              <a:rPr lang="el-GR" sz="4000" dirty="0" smtClean="0">
                <a:solidFill>
                  <a:schemeClr val="bg2">
                    <a:lumMod val="25000"/>
                  </a:schemeClr>
                </a:solidFill>
                <a:latin typeface="Calibri" pitchFamily="34" charset="0"/>
              </a:rPr>
              <a:t>ΚΑΤ’ ΟΙΚΟΝ ΝΟΣΗΛΕΙΑ – </a:t>
            </a:r>
            <a:r>
              <a:rPr lang="el-GR" sz="4000" dirty="0" smtClean="0">
                <a:solidFill>
                  <a:schemeClr val="bg2">
                    <a:lumMod val="25000"/>
                  </a:schemeClr>
                </a:solidFill>
                <a:latin typeface="Calibri" pitchFamily="34" charset="0"/>
              </a:rPr>
              <a:t/>
            </a:r>
            <a:br>
              <a:rPr lang="el-GR" sz="4000" dirty="0" smtClean="0">
                <a:solidFill>
                  <a:schemeClr val="bg2">
                    <a:lumMod val="25000"/>
                  </a:schemeClr>
                </a:solidFill>
                <a:latin typeface="Calibri" pitchFamily="34" charset="0"/>
              </a:rPr>
            </a:br>
            <a:r>
              <a:rPr lang="el-GR" sz="4000" dirty="0" smtClean="0">
                <a:solidFill>
                  <a:schemeClr val="bg2">
                    <a:lumMod val="25000"/>
                  </a:schemeClr>
                </a:solidFill>
                <a:latin typeface="Calibri" pitchFamily="34" charset="0"/>
              </a:rPr>
              <a:t>ΦΡΟΝΤΙΔΑ ΥΓΕΙΑΣ </a:t>
            </a:r>
            <a:endParaRPr lang="el-GR" sz="4000" dirty="0">
              <a:solidFill>
                <a:schemeClr val="bg2">
                  <a:lumMod val="25000"/>
                </a:schemeClr>
              </a:solidFill>
              <a:latin typeface="Calibri" pitchFamily="34" charset="0"/>
            </a:endParaRPr>
          </a:p>
        </p:txBody>
      </p:sp>
      <p:pic>
        <p:nvPicPr>
          <p:cNvPr id="4" name="2 - Εικόνα" descr="logo gia keimena.png"/>
          <p:cNvPicPr/>
          <p:nvPr/>
        </p:nvPicPr>
        <p:blipFill>
          <a:blip r:embed="rId3" cstate="print">
            <a:lum bright="35000" contrast="-1000"/>
          </a:blip>
          <a:stretch>
            <a:fillRect/>
          </a:stretch>
        </p:blipFill>
        <p:spPr>
          <a:xfrm>
            <a:off x="0" y="0"/>
            <a:ext cx="1928794" cy="1285860"/>
          </a:xfrm>
          <a:prstGeom prst="rect">
            <a:avLst/>
          </a:prstGeom>
        </p:spPr>
      </p:pic>
      <p:sp>
        <p:nvSpPr>
          <p:cNvPr id="5" name="2 - Υπότιτλος"/>
          <p:cNvSpPr txBox="1">
            <a:spLocks/>
          </p:cNvSpPr>
          <p:nvPr/>
        </p:nvSpPr>
        <p:spPr>
          <a:xfrm>
            <a:off x="1214414" y="3000372"/>
            <a:ext cx="6643734" cy="3000396"/>
          </a:xfrm>
          <a:prstGeom prst="rect">
            <a:avLst/>
          </a:prstGeom>
        </p:spPr>
        <p:txBody>
          <a:bodyPr vert="horz">
            <a:normAutofit/>
          </a:bodyPr>
          <a:lstStyle/>
          <a:p>
            <a:pPr algn="just" rtl="0">
              <a:buClr>
                <a:srgbClr val="2DA2BF"/>
              </a:buClr>
              <a:buSzPct val="68000"/>
              <a:tabLst>
                <a:tab pos="0" algn="l"/>
              </a:tabLst>
            </a:pPr>
            <a:r>
              <a:rPr lang="el-GR" sz="1600" kern="1200" dirty="0" smtClean="0">
                <a:solidFill>
                  <a:srgbClr val="DEF5FA">
                    <a:lumMod val="25000"/>
                  </a:srgbClr>
                </a:solidFill>
                <a:latin typeface="Calibri" pitchFamily="34" charset="0"/>
                <a:ea typeface="+mn-ea"/>
                <a:cs typeface="+mn-cs"/>
              </a:rPr>
              <a:t>Στόχος των υπηρεσιών φροντίδας υγείας στο σπίτι είναι:</a:t>
            </a:r>
          </a:p>
          <a:p>
            <a:pPr algn="just" rtl="0">
              <a:buClr>
                <a:srgbClr val="2DA2BF"/>
              </a:buClr>
              <a:buSzPct val="68000"/>
              <a:tabLst>
                <a:tab pos="0" algn="l"/>
              </a:tabLst>
            </a:pPr>
            <a:endParaRPr lang="el-GR" sz="1600" kern="1200" dirty="0" smtClean="0">
              <a:solidFill>
                <a:srgbClr val="DEF5FA">
                  <a:lumMod val="25000"/>
                </a:srgbClr>
              </a:solidFill>
              <a:latin typeface="Calibri" pitchFamily="34" charset="0"/>
              <a:ea typeface="+mn-ea"/>
              <a:cs typeface="+mn-cs"/>
            </a:endParaRPr>
          </a:p>
          <a:p>
            <a:pPr marL="174625" indent="-174625" algn="just" rtl="0">
              <a:buClr>
                <a:srgbClr val="2DA2BF"/>
              </a:buClr>
              <a:buSzPct val="68000"/>
              <a:buFont typeface="Wingdings" pitchFamily="2" charset="2"/>
              <a:buChar char="ü"/>
              <a:tabLst>
                <a:tab pos="0" algn="l"/>
              </a:tabLst>
            </a:pPr>
            <a:r>
              <a:rPr lang="el-GR" sz="1600" dirty="0" smtClean="0">
                <a:solidFill>
                  <a:srgbClr val="DEF5FA">
                    <a:lumMod val="25000"/>
                  </a:srgbClr>
                </a:solidFill>
                <a:latin typeface="Calibri" pitchFamily="34" charset="0"/>
              </a:rPr>
              <a:t>Να βοηθήσει τα άτομα να βελτιώσουν τη λειτουργικότητά τους και να ζήσουν με μεγαλύτερη ανεξαρτησία.</a:t>
            </a:r>
          </a:p>
          <a:p>
            <a:pPr marL="174625" indent="-174625" algn="just" rtl="0">
              <a:buClr>
                <a:srgbClr val="2DA2BF"/>
              </a:buClr>
              <a:buSzPct val="68000"/>
              <a:tabLst>
                <a:tab pos="0" algn="l"/>
              </a:tabLst>
            </a:pPr>
            <a:endParaRPr lang="el-GR" sz="1600" dirty="0" smtClean="0">
              <a:solidFill>
                <a:srgbClr val="DEF5FA">
                  <a:lumMod val="25000"/>
                </a:srgbClr>
              </a:solidFill>
              <a:latin typeface="Calibri" pitchFamily="34" charset="0"/>
            </a:endParaRPr>
          </a:p>
          <a:p>
            <a:pPr marL="174625" indent="-174625" algn="just" rtl="0">
              <a:buClr>
                <a:srgbClr val="2DA2BF"/>
              </a:buClr>
              <a:buSzPct val="68000"/>
              <a:buFont typeface="Wingdings" pitchFamily="2" charset="2"/>
              <a:buChar char="ü"/>
              <a:tabLst>
                <a:tab pos="0" algn="l"/>
              </a:tabLst>
            </a:pPr>
            <a:r>
              <a:rPr lang="el-GR" sz="1600" kern="1200" dirty="0" smtClean="0">
                <a:solidFill>
                  <a:srgbClr val="DEF5FA">
                    <a:lumMod val="25000"/>
                  </a:srgbClr>
                </a:solidFill>
                <a:latin typeface="Calibri" pitchFamily="34" charset="0"/>
                <a:ea typeface="+mn-ea"/>
                <a:cs typeface="+mn-cs"/>
              </a:rPr>
              <a:t>Να προωθήσει το βέλτιστο επίπεδο υγείας του ατόμου και να το βοηθήσει να παραμείνει στο σπίτι, αποφεύγοντας τη νοσηλεία ή την εισαγωγή σε ιδρύματα μακροχρόνιας φροντίδας.</a:t>
            </a:r>
            <a:endParaRPr lang="el-GR" sz="1600" kern="1200" dirty="0">
              <a:solidFill>
                <a:srgbClr val="DEF5FA">
                  <a:lumMod val="25000"/>
                </a:srgbClr>
              </a:solidFill>
              <a:latin typeface="Calibri" pitchFamily="34" charset="0"/>
              <a:ea typeface="+mn-ea"/>
              <a:cs typeface="+mn-cs"/>
            </a:endParaRPr>
          </a:p>
          <a:p>
            <a:pPr marL="179388" algn="just" rtl="0">
              <a:buClr>
                <a:srgbClr val="2DA2BF"/>
              </a:buClr>
              <a:buSzPct val="68000"/>
              <a:tabLst>
                <a:tab pos="179388" algn="l"/>
              </a:tabLst>
            </a:pPr>
            <a:endParaRPr lang="el-GR" sz="1600" kern="1200" dirty="0">
              <a:solidFill>
                <a:srgbClr val="DEF5FA">
                  <a:lumMod val="25000"/>
                </a:srgbClr>
              </a:solidFill>
              <a:latin typeface="Calibri" pitchFamily="34" charset="0"/>
              <a:ea typeface="+mn-ea"/>
              <a:cs typeface="+mn-cs"/>
            </a:endParaRPr>
          </a:p>
          <a:p>
            <a:pPr algn="just" rtl="0">
              <a:buClr>
                <a:srgbClr val="2DA2BF"/>
              </a:buClr>
              <a:buSzPct val="68000"/>
            </a:pPr>
            <a:endParaRPr lang="el-GR" sz="1600" b="1" u="sng" kern="1200" dirty="0">
              <a:solidFill>
                <a:srgbClr val="DEF5FA">
                  <a:lumMod val="25000"/>
                </a:srgbClr>
              </a:solidFill>
              <a:latin typeface="Calibri" pitchFamily="34" charset="0"/>
              <a:ea typeface="+mn-ea"/>
              <a:cs typeface="+mn-cs"/>
            </a:endParaRPr>
          </a:p>
          <a:p>
            <a:pPr algn="just" rtl="0">
              <a:buClr>
                <a:srgbClr val="2DA2BF"/>
              </a:buClr>
              <a:buSzPct val="68000"/>
            </a:pPr>
            <a:endParaRPr lang="el-GR" sz="1600" kern="1200" dirty="0">
              <a:solidFill>
                <a:srgbClr val="DEF5FA">
                  <a:lumMod val="25000"/>
                </a:srgbClr>
              </a:solidFill>
              <a:latin typeface="Calibri" pitchFamily="34" charset="0"/>
              <a:ea typeface="+mn-ea"/>
              <a:cs typeface="+mn-cs"/>
            </a:endParaRPr>
          </a:p>
          <a:p>
            <a:pPr marL="179388" algn="just" rtl="0">
              <a:buClr>
                <a:srgbClr val="2DA2BF"/>
              </a:buClr>
              <a:buSzPct val="68000"/>
            </a:pPr>
            <a:endParaRPr lang="el-GR" sz="1600" kern="1200" dirty="0">
              <a:solidFill>
                <a:srgbClr val="DEF5FA">
                  <a:lumMod val="25000"/>
                </a:srgbClr>
              </a:solidFill>
              <a:latin typeface="Calibri" pitchFamily="34" charset="0"/>
              <a:ea typeface="+mn-ea"/>
              <a:cs typeface="+mn-cs"/>
            </a:endParaRPr>
          </a:p>
          <a:p>
            <a:pPr marL="179388" algn="just" rtl="0">
              <a:buClr>
                <a:srgbClr val="2DA2BF"/>
              </a:buClr>
              <a:buSzPct val="68000"/>
            </a:pPr>
            <a:endParaRPr lang="el-GR" sz="1600" kern="1200" dirty="0">
              <a:solidFill>
                <a:srgbClr val="DEF5FA">
                  <a:lumMod val="25000"/>
                </a:srgbClr>
              </a:solidFill>
              <a:latin typeface="Calibri" pitchFamily="34" charset="0"/>
              <a:ea typeface="+mn-ea"/>
              <a:cs typeface="+mn-cs"/>
            </a:endParaRPr>
          </a:p>
          <a:p>
            <a:pPr marL="715963" indent="-90488" algn="just" rtl="0">
              <a:buClr>
                <a:srgbClr val="2DA2BF"/>
              </a:buClr>
              <a:buSzPct val="68000"/>
              <a:tabLst>
                <a:tab pos="179388" algn="l"/>
                <a:tab pos="536575" algn="l"/>
              </a:tabLst>
            </a:pPr>
            <a:endParaRPr lang="el-GR" sz="1600" kern="1200" dirty="0">
              <a:solidFill>
                <a:srgbClr val="DEF5FA">
                  <a:lumMod val="25000"/>
                </a:srgbClr>
              </a:solidFill>
              <a:latin typeface="Calibri" pitchFamily="34" charset="0"/>
              <a:ea typeface="+mn-ea"/>
              <a:cs typeface="+mn-cs"/>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10.xml.rels><?xml version="1.0" encoding="UTF-8" standalone="yes"?>
<Relationships xmlns="http://schemas.openxmlformats.org/package/2006/relationships"><Relationship Id="rId1" Type="http://schemas.openxmlformats.org/officeDocument/2006/relationships/image" Target="../media/image1.jpeg"/></Relationships>
</file>

<file path=ppt/theme/_rels/theme11.xml.rels><?xml version="1.0" encoding="UTF-8" standalone="yes"?>
<Relationships xmlns="http://schemas.openxmlformats.org/package/2006/relationships"><Relationship Id="rId1" Type="http://schemas.openxmlformats.org/officeDocument/2006/relationships/image" Target="../media/image1.jpeg"/></Relationships>
</file>

<file path=ppt/theme/_rels/theme12.xml.rels><?xml version="1.0" encoding="UTF-8" standalone="yes"?>
<Relationships xmlns="http://schemas.openxmlformats.org/package/2006/relationships"><Relationship Id="rId1" Type="http://schemas.openxmlformats.org/officeDocument/2006/relationships/image" Target="../media/image1.jpeg"/></Relationships>
</file>

<file path=ppt/theme/_rels/theme13.xml.rels><?xml version="1.0" encoding="UTF-8" standalone="yes"?>
<Relationships xmlns="http://schemas.openxmlformats.org/package/2006/relationships"><Relationship Id="rId1" Type="http://schemas.openxmlformats.org/officeDocument/2006/relationships/image" Target="../media/image1.jpeg"/></Relationships>
</file>

<file path=ppt/theme/_rels/theme14.xml.rels><?xml version="1.0" encoding="UTF-8" standalone="yes"?>
<Relationships xmlns="http://schemas.openxmlformats.org/package/2006/relationships"><Relationship Id="rId1" Type="http://schemas.openxmlformats.org/officeDocument/2006/relationships/image" Target="../media/image1.jpeg"/></Relationships>
</file>

<file path=ppt/theme/_rels/theme15.xml.rels><?xml version="1.0" encoding="UTF-8" standalone="yes"?>
<Relationships xmlns="http://schemas.openxmlformats.org/package/2006/relationships"><Relationship Id="rId1" Type="http://schemas.openxmlformats.org/officeDocument/2006/relationships/image" Target="../media/image1.jpeg"/></Relationships>
</file>

<file path=ppt/theme/_rels/theme16.xml.rels><?xml version="1.0" encoding="UTF-8" standalone="yes"?>
<Relationships xmlns="http://schemas.openxmlformats.org/package/2006/relationships"><Relationship Id="rId1" Type="http://schemas.openxmlformats.org/officeDocument/2006/relationships/image" Target="../media/image1.jpeg"/></Relationships>
</file>

<file path=ppt/theme/_rels/theme17.xml.rels><?xml version="1.0" encoding="UTF-8" standalone="yes"?>
<Relationships xmlns="http://schemas.openxmlformats.org/package/2006/relationships"><Relationship Id="rId1" Type="http://schemas.openxmlformats.org/officeDocument/2006/relationships/image" Target="../media/image1.jpeg"/></Relationships>
</file>

<file path=ppt/theme/_rels/theme18.xml.rels><?xml version="1.0" encoding="UTF-8" standalone="yes"?>
<Relationships xmlns="http://schemas.openxmlformats.org/package/2006/relationships"><Relationship Id="rId1" Type="http://schemas.openxmlformats.org/officeDocument/2006/relationships/image" Target="../media/image1.jpeg"/></Relationships>
</file>

<file path=ppt/theme/_rels/theme19.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_rels/theme6.xml.rels><?xml version="1.0" encoding="UTF-8" standalone="yes"?>
<Relationships xmlns="http://schemas.openxmlformats.org/package/2006/relationships"><Relationship Id="rId1" Type="http://schemas.openxmlformats.org/officeDocument/2006/relationships/image" Target="../media/image1.jpeg"/></Relationships>
</file>

<file path=ppt/theme/_rels/theme7.xml.rels><?xml version="1.0" encoding="UTF-8" standalone="yes"?>
<Relationships xmlns="http://schemas.openxmlformats.org/package/2006/relationships"><Relationship Id="rId1" Type="http://schemas.openxmlformats.org/officeDocument/2006/relationships/image" Target="../media/image1.jpeg"/></Relationships>
</file>

<file path=ppt/theme/_rels/theme8.xml.rels><?xml version="1.0" encoding="UTF-8" standalone="yes"?>
<Relationships xmlns="http://schemas.openxmlformats.org/package/2006/relationships"><Relationship Id="rId1" Type="http://schemas.openxmlformats.org/officeDocument/2006/relationships/image" Target="../media/image1.jpeg"/></Relationships>
</file>

<file path=ppt/theme/_rels/theme9.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10.xml><?xml version="1.0" encoding="utf-8"?>
<a:theme xmlns:a="http://schemas.openxmlformats.org/drawingml/2006/main" name="8_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11.xml><?xml version="1.0" encoding="utf-8"?>
<a:theme xmlns:a="http://schemas.openxmlformats.org/drawingml/2006/main" name="10_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12.xml><?xml version="1.0" encoding="utf-8"?>
<a:theme xmlns:a="http://schemas.openxmlformats.org/drawingml/2006/main" name="11_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13.xml><?xml version="1.0" encoding="utf-8"?>
<a:theme xmlns:a="http://schemas.openxmlformats.org/drawingml/2006/main" name="12_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14.xml><?xml version="1.0" encoding="utf-8"?>
<a:theme xmlns:a="http://schemas.openxmlformats.org/drawingml/2006/main" name="13_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15.xml><?xml version="1.0" encoding="utf-8"?>
<a:theme xmlns:a="http://schemas.openxmlformats.org/drawingml/2006/main" name="14_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16.xml><?xml version="1.0" encoding="utf-8"?>
<a:theme xmlns:a="http://schemas.openxmlformats.org/drawingml/2006/main" name="15_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17.xml><?xml version="1.0" encoding="utf-8"?>
<a:theme xmlns:a="http://schemas.openxmlformats.org/drawingml/2006/main" name="16_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18.xml><?xml version="1.0" encoding="utf-8"?>
<a:theme xmlns:a="http://schemas.openxmlformats.org/drawingml/2006/main" name="17_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19.xml><?xml version="1.0" encoding="utf-8"?>
<a:theme xmlns:a="http://schemas.openxmlformats.org/drawingml/2006/main" name="18_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1_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0.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4.xml><?xml version="1.0" encoding="utf-8"?>
<a:theme xmlns:a="http://schemas.openxmlformats.org/drawingml/2006/main" name="3_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5.xml><?xml version="1.0" encoding="utf-8"?>
<a:theme xmlns:a="http://schemas.openxmlformats.org/drawingml/2006/main" name="4_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6.xml><?xml version="1.0" encoding="utf-8"?>
<a:theme xmlns:a="http://schemas.openxmlformats.org/drawingml/2006/main" name="5_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7.xml><?xml version="1.0" encoding="utf-8"?>
<a:theme xmlns:a="http://schemas.openxmlformats.org/drawingml/2006/main" name="6_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8.xml><?xml version="1.0" encoding="utf-8"?>
<a:theme xmlns:a="http://schemas.openxmlformats.org/drawingml/2006/main" name="7_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9.xml><?xml version="1.0" encoding="utf-8"?>
<a:theme xmlns:a="http://schemas.openxmlformats.org/drawingml/2006/main" name="9_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1389</TotalTime>
  <Words>2531</Words>
  <Application>Microsoft Office PowerPoint</Application>
  <PresentationFormat>Προβολή στην οθόνη (4:3)</PresentationFormat>
  <Paragraphs>470</Paragraphs>
  <Slides>37</Slides>
  <Notes>31</Notes>
  <HiddenSlides>0</HiddenSlides>
  <MMClips>0</MMClips>
  <ScaleCrop>false</ScaleCrop>
  <HeadingPairs>
    <vt:vector size="4" baseType="variant">
      <vt:variant>
        <vt:lpstr>Θέμα</vt:lpstr>
      </vt:variant>
      <vt:variant>
        <vt:i4>19</vt:i4>
      </vt:variant>
      <vt:variant>
        <vt:lpstr>Τίτλοι διαφανειών</vt:lpstr>
      </vt:variant>
      <vt:variant>
        <vt:i4>37</vt:i4>
      </vt:variant>
    </vt:vector>
  </HeadingPairs>
  <TitlesOfParts>
    <vt:vector size="56" baseType="lpstr">
      <vt:lpstr>Συγκέντρωση</vt:lpstr>
      <vt:lpstr>1_Συγκέντρωση</vt:lpstr>
      <vt:lpstr>2_Συγκέντρωση</vt:lpstr>
      <vt:lpstr>3_Συγκέντρωση</vt:lpstr>
      <vt:lpstr>4_Συγκέντρωση</vt:lpstr>
      <vt:lpstr>5_Συγκέντρωση</vt:lpstr>
      <vt:lpstr>6_Συγκέντρωση</vt:lpstr>
      <vt:lpstr>7_Συγκέντρωση</vt:lpstr>
      <vt:lpstr>9_Συγκέντρωση</vt:lpstr>
      <vt:lpstr>8_Συγκέντρωση</vt:lpstr>
      <vt:lpstr>10_Συγκέντρωση</vt:lpstr>
      <vt:lpstr>11_Συγκέντρωση</vt:lpstr>
      <vt:lpstr>12_Συγκέντρωση</vt:lpstr>
      <vt:lpstr>13_Συγκέντρωση</vt:lpstr>
      <vt:lpstr>14_Συγκέντρωση</vt:lpstr>
      <vt:lpstr>15_Συγκέντρωση</vt:lpstr>
      <vt:lpstr>16_Συγκέντρωση</vt:lpstr>
      <vt:lpstr>17_Συγκέντρωση</vt:lpstr>
      <vt:lpstr>18_Συγκέντρωση</vt:lpstr>
      <vt:lpstr>ΥΠΗΡΕΣΙΑ ΚΑΤ’ ΟΙΚΟΝ ΝΟΣΗΛΕΙΑΣ ΓΕΝΙΚΟ ΝΟΣΟΚΟΜΕΙΟ ΤΡΙΚΑΛΩΝ</vt:lpstr>
      <vt:lpstr>ΠΙΛΟΤΙΚΟ ΔΙΚΤΥΟ ΤΜΗΜΑΤΩΝ ή ΥΠΗΡΕΣΙΩΝ ΚΑΤ’ ΟΙΚΟΝ ΝΟΣΗΛΕΙΑΣ </vt:lpstr>
      <vt:lpstr>ΦΟΡΕΙΣ ΠΟΥ ΣΥΜΜΕΤΕΙΧΑΝ  ΣΤΟ ΠΙΛΟΤΙΚΟ ΔΙΚΤΥΟ (Ι)</vt:lpstr>
      <vt:lpstr>ΦΟΡΕΙΣ ΠΟΥ ΣΥΜΜΕΤΕΙΧΑΝ  ΣΤΟ ΠΙΛΟΤΙΚΟ ΔΙΚΤΥΟ (ΙΙ)</vt:lpstr>
      <vt:lpstr>ΦΟΡΕΙΣ ΣΤΗΝ ΕΛΛΑΔΑ ΠΟΥ ΠΑΡΕΧΟΥΝ ΥΠΗΡΕΣΙΕΣ ΚΑΤ’ ΟΙΚΟΝ ΝΟΣΗΛΕΙΑΣ</vt:lpstr>
      <vt:lpstr>Η ΕΝΝΟΙΑ ΤΗΣ ΦΡΟΝΤΙΔΑΣ</vt:lpstr>
      <vt:lpstr>ΧΑΡΑΚΤΗΡΙΣΤΙΚΑ – ΙΔΙΟΤΗΤΕΣ ΤΗΣ ΦΡΟΝΤΙΔΑΣ (Ι)</vt:lpstr>
      <vt:lpstr>ΧΑΡΑΚΤΗΡΙΣΤΙΚΑ – ΙΔΙΟΤΗΤΕΣ ΤΗΣ ΦΡΟΝΤΙΔΑΣ (ΙΙ)</vt:lpstr>
      <vt:lpstr>ΚΑΤ’ ΟΙΚΟΝ ΝΟΣΗΛΕΙΑ –  ΦΡΟΝΤΙΔΑ ΥΓΕΙΑΣ </vt:lpstr>
      <vt:lpstr>ΒΑΣΙΚΕΣ ΑΡΧΕΣ ΤΗΣ ΦΡΟΝΤΙΔΑΣ ΑΣΘΕΝΩΝ ΚΑΤ’ ΟΙΚΟΝ (Ι)</vt:lpstr>
      <vt:lpstr>ΒΑΣΙΚΕΣ ΑΡΧΕΣ ΤΗΣ ΦΡΟΝΤΙΔΑΣ ΑΣΘΕΝΩΝ ΚΑΤ’ ΟΙΚΟΝ (ΙΙ)</vt:lpstr>
      <vt:lpstr>Η ΜΑΚΡΟΧΡΟΝΙΑ ΦΡΟΝΤΙΔΑ ΥΓΕΙΑΣ (Ι)</vt:lpstr>
      <vt:lpstr>Η ΜΑΚΡΟΧΡΟΝΙΑ ΦΡΟΝΤΙΔΑ ΥΓΕΙΑΣ (ΙΙ)</vt:lpstr>
      <vt:lpstr>ΚΑΤ’ ΟΙΚΟΝ ΝΟΣΗΛΕΙΑ –  ΦΡΟΝΤΙΔΑ ΥΓΕΙΑΣ</vt:lpstr>
      <vt:lpstr>ΑΝΑΓΚΗ ΓΙΑ ΜΑΚΡΟΧΡΟΝΙΑ  ΦΡΟΝΤΙΔΑ ΚΑΤ’ ΟΙΚΟΝ</vt:lpstr>
      <vt:lpstr>ΦΡΟΝΤΙΣΤΕΣ</vt:lpstr>
      <vt:lpstr>ΕΠΙΣΗΜΟΙ – ΤΥΠΙΚΟΙ ΦΡΟΝΤΙΣΤΕΣ</vt:lpstr>
      <vt:lpstr>ΑΝΕΠΙΣΗΜΟΙ – ΑΤΥΠΟΙ ΦΡΟΝΤΙΣΤΕΣ</vt:lpstr>
      <vt:lpstr>ΕΚΠΑΙΔΕΥΣΗ ΣΤΗΝ  ΚΑΤ’ ΟΙΚΟΝ ΦΡΟΝΤΙΔΑ</vt:lpstr>
      <vt:lpstr>ΣΥΜΜΕΤΟΧΗ ΤΟΥ ΑΣΘΕΝΗ ΣΤΗ ΛΗΨΗ ΘΕΡΑΠΕΥΤΙΚΩΝ ΑΠΟΦΑΣΕΩΝ</vt:lpstr>
      <vt:lpstr>ΣΤΕΛΕΧΩΣΗ ΤΜΗΜΑΤΩΝ/ΥΠΗΡΕΣΙΩΝ ΚΑΤ’ ΟΙΚΟΝ ΝΟΣΗΛΕΙΑΣ </vt:lpstr>
      <vt:lpstr>ΑΝΑΓΚΗ ΔΗΜΙΟΥΡΓΙΑΣ  ΔΙΕΠΙΣΤΗΜΟΝΙΚΗΣ ΟΜΑΔΑΣ</vt:lpstr>
      <vt:lpstr>ΚΑΤ’ ΟΙΚΟΝ ΝΟΣΗΛΕΙΑ</vt:lpstr>
      <vt:lpstr>ΓΙΑΤΙ ΚΑΤ’ ΟΙΚΟΝ ΝΟΣΗΛΕΙΑ?</vt:lpstr>
      <vt:lpstr>ΑΝΑΓΚΗ ΓΙΑ ΚΑΤ’ ΟΙΚΟΝ ΝΟΣΗΛΕΙΑ</vt:lpstr>
      <vt:lpstr>ΥΠΗΡΕΣΙΕΣ ΚΑΤ’ ΟΙΚΟΝ ΝΟΣΗΛΕΙΑΣ</vt:lpstr>
      <vt:lpstr>ΠΛΕΟΝΕΚΤΗΜΑΤΑ ΤΗΣ  ΚΑΤ’ ΟΙΚΟΝ ΝΟΣΗΛΕΙΑΣ</vt:lpstr>
      <vt:lpstr>ΣΤΑΔΙΑ ΤΗΣ ΚΑΤ’ ΟΙΚΟΝ ΝΟΣΗΛΕΙΑΣ</vt:lpstr>
      <vt:lpstr>ΣΤΑΔΙΑ ΤΗΣ ΚΑΤ’ ΟΙΚΟΝ ΝΟΣΗΛΕΙΑΣ (Ι)</vt:lpstr>
      <vt:lpstr>ΣΤΑΔΙΑ ΤΗΣ ΚΑΤ’ ΟΙΚΟΝ ΝΟΣΗΛΕΙΑΣ (ΙΙ)</vt:lpstr>
      <vt:lpstr>ΕΞΗΠΥΡΕΤΟΥΜΕΝΟΙ ΠΟΛΙΤΕΣ</vt:lpstr>
      <vt:lpstr>ΔΙΑΔΙΚΑΣΙΑ ΠΑΡΑΠΟΜΠΗΣ ΚΑΙ ΕΝΤΑΞΗΣ ΣΤΗΝ ΚΑΤ’ ΟΙΚΟΝ ΝΟΣΗΛΕΙΑ (Ι)</vt:lpstr>
      <vt:lpstr>ΔΙΑΔΙΚΑΣΙΑ ΠΑΡΑΠΟΜΠΗΣ ΚΑΙ ΕΝΤΑΞΗΣ ΣΤΗΝ ΚΑΤ’ ΟΙΚΟΝ ΝΟΣΗΛΕΙΑ (ΙΙ)</vt:lpstr>
      <vt:lpstr>ΔΙΑΔΙΚΑΣΙΑ ΠΑΡΑΠΟΜΠΗΣ ΚΑΙ ΕΝΤΑΞΗΣ ΣΤΗΝ ΚΑΤ’ ΟΙΚΟΝ ΝΟΣΗΛΕΙΑ (ΙΙΙ)</vt:lpstr>
      <vt:lpstr>ΠΑΡΕΧΟΜΕΝΕΣ ΥΠΗΡΕΣΙΕΣ ΥΓΕΙΑΣ (Ι)</vt:lpstr>
      <vt:lpstr>ΠΑΡΕΧΟΜΕΝΕΣ ΥΠΗΡΕΣΙΕΣ ΥΓΕΙΑΣ (ΙΙ)</vt:lpstr>
      <vt:lpstr>ΠΑΡΕΧΟΜΕΝΕΣ ΥΠΗΡΕΣΙΕΣ ΥΓΕΙΑΣ (ΙΙΙ)</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151</cp:revision>
  <dcterms:created xsi:type="dcterms:W3CDTF">2019-01-07T07:38:21Z</dcterms:created>
  <dcterms:modified xsi:type="dcterms:W3CDTF">2019-01-25T11:14:16Z</dcterms:modified>
</cp:coreProperties>
</file>